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1" r:id="rId3"/>
    <p:sldId id="258" r:id="rId4"/>
    <p:sldId id="265" r:id="rId5"/>
    <p:sldId id="262" r:id="rId6"/>
    <p:sldId id="266" r:id="rId7"/>
    <p:sldId id="260" r:id="rId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90EF"/>
    <a:srgbClr val="BDD1F9"/>
    <a:srgbClr val="97B0FF"/>
    <a:srgbClr val="65C1FF"/>
    <a:srgbClr val="97FFFF"/>
    <a:srgbClr val="D8E6FC"/>
    <a:srgbClr val="93DD79"/>
    <a:srgbClr val="EE94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660"/>
  </p:normalViewPr>
  <p:slideViewPr>
    <p:cSldViewPr>
      <p:cViewPr>
        <p:scale>
          <a:sx n="90" d="100"/>
          <a:sy n="90" d="100"/>
        </p:scale>
        <p:origin x="-2244" y="-5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420B9F-CB58-4672-993F-52562435EFC6}"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en-GB"/>
        </a:p>
      </dgm:t>
    </dgm:pt>
    <dgm:pt modelId="{8DC12E51-44B9-4744-87E6-B0A8445E9BB4}" type="pres">
      <dgm:prSet presAssocID="{7B420B9F-CB58-4672-993F-52562435EFC6}" presName="diagram" presStyleCnt="0">
        <dgm:presLayoutVars>
          <dgm:dir/>
          <dgm:resizeHandles val="exact"/>
        </dgm:presLayoutVars>
      </dgm:prSet>
      <dgm:spPr/>
      <dgm:t>
        <a:bodyPr/>
        <a:lstStyle/>
        <a:p>
          <a:endParaRPr lang="en-GB"/>
        </a:p>
      </dgm:t>
    </dgm:pt>
  </dgm:ptLst>
  <dgm:cxnLst>
    <dgm:cxn modelId="{600CD781-6D03-40A6-9EC7-4180F619E08A}" type="presOf" srcId="{7B420B9F-CB58-4672-993F-52562435EFC6}" destId="{8DC12E51-44B9-4744-87E6-B0A8445E9BB4}"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CD9CA20-FA21-4BFB-92D7-833816627710}" type="doc">
      <dgm:prSet loTypeId="urn:microsoft.com/office/officeart/2005/8/layout/process1" loCatId="process" qsTypeId="urn:microsoft.com/office/officeart/2005/8/quickstyle/simple1" qsCatId="simple" csTypeId="urn:microsoft.com/office/officeart/2005/8/colors/accent5_2" csCatId="accent5" phldr="1"/>
      <dgm:spPr/>
    </dgm:pt>
    <dgm:pt modelId="{6BAC575F-263D-440B-BF52-81531535A8F2}">
      <dgm:prSet phldrT="[Text]"/>
      <dgm:spPr/>
      <dgm:t>
        <a:bodyPr vert="wordArtVert"/>
        <a:lstStyle/>
        <a:p>
          <a:r>
            <a:rPr lang="en-GB" b="1" dirty="0" smtClean="0"/>
            <a:t>Medical School</a:t>
          </a:r>
          <a:endParaRPr lang="en-GB" b="1" dirty="0"/>
        </a:p>
      </dgm:t>
    </dgm:pt>
    <dgm:pt modelId="{8117C4FB-43EE-4E17-9804-B8808D36462F}" type="parTrans" cxnId="{1011F88A-EA54-41C4-9EFA-D1CCE3B9E6C8}">
      <dgm:prSet/>
      <dgm:spPr/>
      <dgm:t>
        <a:bodyPr/>
        <a:lstStyle/>
        <a:p>
          <a:endParaRPr lang="en-GB"/>
        </a:p>
      </dgm:t>
    </dgm:pt>
    <dgm:pt modelId="{0D9A5634-258B-4009-B338-49A52F799851}" type="sibTrans" cxnId="{1011F88A-EA54-41C4-9EFA-D1CCE3B9E6C8}">
      <dgm:prSet/>
      <dgm:spPr/>
      <dgm:t>
        <a:bodyPr/>
        <a:lstStyle/>
        <a:p>
          <a:endParaRPr lang="en-GB"/>
        </a:p>
      </dgm:t>
    </dgm:pt>
    <dgm:pt modelId="{2A163AF4-4FFE-4A47-ACAB-64315F44C343}">
      <dgm:prSet phldrT="[Text]"/>
      <dgm:spPr/>
      <dgm:t>
        <a:bodyPr/>
        <a:lstStyle/>
        <a:p>
          <a:r>
            <a:rPr lang="en-GB" dirty="0" smtClean="0"/>
            <a:t>Foundation Year One (F1’s)</a:t>
          </a:r>
          <a:endParaRPr lang="en-GB" dirty="0"/>
        </a:p>
      </dgm:t>
    </dgm:pt>
    <dgm:pt modelId="{5BD20ABE-D694-44FC-A77A-8102B00BAD1E}" type="parTrans" cxnId="{42D0FAE7-B222-4EAC-A605-EC26F6AE6CCA}">
      <dgm:prSet/>
      <dgm:spPr/>
      <dgm:t>
        <a:bodyPr/>
        <a:lstStyle/>
        <a:p>
          <a:endParaRPr lang="en-GB"/>
        </a:p>
      </dgm:t>
    </dgm:pt>
    <dgm:pt modelId="{574B9B99-9522-4BDD-B862-286B17DC9B1A}" type="sibTrans" cxnId="{42D0FAE7-B222-4EAC-A605-EC26F6AE6CCA}">
      <dgm:prSet/>
      <dgm:spPr/>
      <dgm:t>
        <a:bodyPr/>
        <a:lstStyle/>
        <a:p>
          <a:endParaRPr lang="en-GB"/>
        </a:p>
      </dgm:t>
    </dgm:pt>
    <dgm:pt modelId="{FDC3355A-26C1-457A-912D-B7BEAC338ACB}">
      <dgm:prSet phldrT="[Text]"/>
      <dgm:spPr/>
      <dgm:t>
        <a:bodyPr/>
        <a:lstStyle/>
        <a:p>
          <a:r>
            <a:rPr lang="en-GB" dirty="0" smtClean="0"/>
            <a:t>Foundation Year Two (F2’s)</a:t>
          </a:r>
          <a:endParaRPr lang="en-GB" dirty="0"/>
        </a:p>
      </dgm:t>
    </dgm:pt>
    <dgm:pt modelId="{611D1A03-B18D-4A0C-BBF1-2E6FFA1EAD4E}" type="parTrans" cxnId="{B293F392-2CE4-461B-829F-6C072E659AD7}">
      <dgm:prSet/>
      <dgm:spPr/>
      <dgm:t>
        <a:bodyPr/>
        <a:lstStyle/>
        <a:p>
          <a:endParaRPr lang="en-GB"/>
        </a:p>
      </dgm:t>
    </dgm:pt>
    <dgm:pt modelId="{7425D203-52C4-4B3B-9C7E-ED8562648E33}" type="sibTrans" cxnId="{B293F392-2CE4-461B-829F-6C072E659AD7}">
      <dgm:prSet/>
      <dgm:spPr/>
      <dgm:t>
        <a:bodyPr/>
        <a:lstStyle/>
        <a:p>
          <a:endParaRPr lang="en-GB"/>
        </a:p>
      </dgm:t>
    </dgm:pt>
    <dgm:pt modelId="{62A56877-F17B-4BC9-B633-59760391F64A}" type="pres">
      <dgm:prSet presAssocID="{1CD9CA20-FA21-4BFB-92D7-833816627710}" presName="Name0" presStyleCnt="0">
        <dgm:presLayoutVars>
          <dgm:dir/>
          <dgm:resizeHandles val="exact"/>
        </dgm:presLayoutVars>
      </dgm:prSet>
      <dgm:spPr/>
    </dgm:pt>
    <dgm:pt modelId="{DEBD5BBA-2FAC-49F3-84D2-B36AEE4C607D}" type="pres">
      <dgm:prSet presAssocID="{6BAC575F-263D-440B-BF52-81531535A8F2}" presName="node" presStyleLbl="node1" presStyleIdx="0" presStyleCnt="3" custAng="0" custScaleX="43924" custScaleY="146366">
        <dgm:presLayoutVars>
          <dgm:bulletEnabled val="1"/>
        </dgm:presLayoutVars>
      </dgm:prSet>
      <dgm:spPr/>
      <dgm:t>
        <a:bodyPr/>
        <a:lstStyle/>
        <a:p>
          <a:endParaRPr lang="en-GB"/>
        </a:p>
      </dgm:t>
    </dgm:pt>
    <dgm:pt modelId="{E0B03F92-A0D7-4103-9F15-B5AA339CD30A}" type="pres">
      <dgm:prSet presAssocID="{0D9A5634-258B-4009-B338-49A52F799851}" presName="sibTrans" presStyleLbl="sibTrans2D1" presStyleIdx="0" presStyleCnt="2"/>
      <dgm:spPr/>
      <dgm:t>
        <a:bodyPr/>
        <a:lstStyle/>
        <a:p>
          <a:endParaRPr lang="en-GB"/>
        </a:p>
      </dgm:t>
    </dgm:pt>
    <dgm:pt modelId="{E93409BE-D996-407E-A944-534ABCA55B3D}" type="pres">
      <dgm:prSet presAssocID="{0D9A5634-258B-4009-B338-49A52F799851}" presName="connectorText" presStyleLbl="sibTrans2D1" presStyleIdx="0" presStyleCnt="2"/>
      <dgm:spPr/>
      <dgm:t>
        <a:bodyPr/>
        <a:lstStyle/>
        <a:p>
          <a:endParaRPr lang="en-GB"/>
        </a:p>
      </dgm:t>
    </dgm:pt>
    <dgm:pt modelId="{16F8645D-8CAA-4574-A583-9DFEDE3A1112}" type="pres">
      <dgm:prSet presAssocID="{2A163AF4-4FFE-4A47-ACAB-64315F44C343}" presName="node" presStyleLbl="node1" presStyleIdx="1" presStyleCnt="3">
        <dgm:presLayoutVars>
          <dgm:bulletEnabled val="1"/>
        </dgm:presLayoutVars>
      </dgm:prSet>
      <dgm:spPr/>
      <dgm:t>
        <a:bodyPr/>
        <a:lstStyle/>
        <a:p>
          <a:endParaRPr lang="en-GB"/>
        </a:p>
      </dgm:t>
    </dgm:pt>
    <dgm:pt modelId="{FE416A86-1B08-4416-A07F-A295F6280F89}" type="pres">
      <dgm:prSet presAssocID="{574B9B99-9522-4BDD-B862-286B17DC9B1A}" presName="sibTrans" presStyleLbl="sibTrans2D1" presStyleIdx="1" presStyleCnt="2"/>
      <dgm:spPr/>
      <dgm:t>
        <a:bodyPr/>
        <a:lstStyle/>
        <a:p>
          <a:endParaRPr lang="en-GB"/>
        </a:p>
      </dgm:t>
    </dgm:pt>
    <dgm:pt modelId="{AB48772A-8B07-414C-BCDE-AB85FE7F91A3}" type="pres">
      <dgm:prSet presAssocID="{574B9B99-9522-4BDD-B862-286B17DC9B1A}" presName="connectorText" presStyleLbl="sibTrans2D1" presStyleIdx="1" presStyleCnt="2"/>
      <dgm:spPr/>
      <dgm:t>
        <a:bodyPr/>
        <a:lstStyle/>
        <a:p>
          <a:endParaRPr lang="en-GB"/>
        </a:p>
      </dgm:t>
    </dgm:pt>
    <dgm:pt modelId="{70FE4917-41BD-4D01-B468-8726AE6F08C0}" type="pres">
      <dgm:prSet presAssocID="{FDC3355A-26C1-457A-912D-B7BEAC338ACB}" presName="node" presStyleLbl="node1" presStyleIdx="2" presStyleCnt="3">
        <dgm:presLayoutVars>
          <dgm:bulletEnabled val="1"/>
        </dgm:presLayoutVars>
      </dgm:prSet>
      <dgm:spPr/>
      <dgm:t>
        <a:bodyPr/>
        <a:lstStyle/>
        <a:p>
          <a:endParaRPr lang="en-GB"/>
        </a:p>
      </dgm:t>
    </dgm:pt>
  </dgm:ptLst>
  <dgm:cxnLst>
    <dgm:cxn modelId="{5115D961-6712-49CD-A731-93BD9625215E}" type="presOf" srcId="{6BAC575F-263D-440B-BF52-81531535A8F2}" destId="{DEBD5BBA-2FAC-49F3-84D2-B36AEE4C607D}" srcOrd="0" destOrd="0" presId="urn:microsoft.com/office/officeart/2005/8/layout/process1"/>
    <dgm:cxn modelId="{860A84E1-DD32-4892-8795-285306B63F75}" type="presOf" srcId="{2A163AF4-4FFE-4A47-ACAB-64315F44C343}" destId="{16F8645D-8CAA-4574-A583-9DFEDE3A1112}" srcOrd="0" destOrd="0" presId="urn:microsoft.com/office/officeart/2005/8/layout/process1"/>
    <dgm:cxn modelId="{662107BB-5042-44B3-8355-151531250994}" type="presOf" srcId="{FDC3355A-26C1-457A-912D-B7BEAC338ACB}" destId="{70FE4917-41BD-4D01-B468-8726AE6F08C0}" srcOrd="0" destOrd="0" presId="urn:microsoft.com/office/officeart/2005/8/layout/process1"/>
    <dgm:cxn modelId="{5355AD4B-4F6B-40FD-BC3A-8FC4E1C39D74}" type="presOf" srcId="{0D9A5634-258B-4009-B338-49A52F799851}" destId="{E93409BE-D996-407E-A944-534ABCA55B3D}" srcOrd="1" destOrd="0" presId="urn:microsoft.com/office/officeart/2005/8/layout/process1"/>
    <dgm:cxn modelId="{1011F88A-EA54-41C4-9EFA-D1CCE3B9E6C8}" srcId="{1CD9CA20-FA21-4BFB-92D7-833816627710}" destId="{6BAC575F-263D-440B-BF52-81531535A8F2}" srcOrd="0" destOrd="0" parTransId="{8117C4FB-43EE-4E17-9804-B8808D36462F}" sibTransId="{0D9A5634-258B-4009-B338-49A52F799851}"/>
    <dgm:cxn modelId="{4B96DAEB-0C27-4C89-97C0-3401ED072A55}" type="presOf" srcId="{574B9B99-9522-4BDD-B862-286B17DC9B1A}" destId="{FE416A86-1B08-4416-A07F-A295F6280F89}" srcOrd="0" destOrd="0" presId="urn:microsoft.com/office/officeart/2005/8/layout/process1"/>
    <dgm:cxn modelId="{30FCE3EB-98ED-424D-8126-CFDEFD86E449}" type="presOf" srcId="{574B9B99-9522-4BDD-B862-286B17DC9B1A}" destId="{AB48772A-8B07-414C-BCDE-AB85FE7F91A3}" srcOrd="1" destOrd="0" presId="urn:microsoft.com/office/officeart/2005/8/layout/process1"/>
    <dgm:cxn modelId="{659F357F-65FB-4597-AFD6-6C713ADE5B7D}" type="presOf" srcId="{0D9A5634-258B-4009-B338-49A52F799851}" destId="{E0B03F92-A0D7-4103-9F15-B5AA339CD30A}" srcOrd="0" destOrd="0" presId="urn:microsoft.com/office/officeart/2005/8/layout/process1"/>
    <dgm:cxn modelId="{B293F392-2CE4-461B-829F-6C072E659AD7}" srcId="{1CD9CA20-FA21-4BFB-92D7-833816627710}" destId="{FDC3355A-26C1-457A-912D-B7BEAC338ACB}" srcOrd="2" destOrd="0" parTransId="{611D1A03-B18D-4A0C-BBF1-2E6FFA1EAD4E}" sibTransId="{7425D203-52C4-4B3B-9C7E-ED8562648E33}"/>
    <dgm:cxn modelId="{42D0FAE7-B222-4EAC-A605-EC26F6AE6CCA}" srcId="{1CD9CA20-FA21-4BFB-92D7-833816627710}" destId="{2A163AF4-4FFE-4A47-ACAB-64315F44C343}" srcOrd="1" destOrd="0" parTransId="{5BD20ABE-D694-44FC-A77A-8102B00BAD1E}" sibTransId="{574B9B99-9522-4BDD-B862-286B17DC9B1A}"/>
    <dgm:cxn modelId="{C3424D70-958C-4D9B-A683-8E9DC29EF736}" type="presOf" srcId="{1CD9CA20-FA21-4BFB-92D7-833816627710}" destId="{62A56877-F17B-4BC9-B633-59760391F64A}" srcOrd="0" destOrd="0" presId="urn:microsoft.com/office/officeart/2005/8/layout/process1"/>
    <dgm:cxn modelId="{678E0159-F361-4118-B358-0077568FF779}" type="presParOf" srcId="{62A56877-F17B-4BC9-B633-59760391F64A}" destId="{DEBD5BBA-2FAC-49F3-84D2-B36AEE4C607D}" srcOrd="0" destOrd="0" presId="urn:microsoft.com/office/officeart/2005/8/layout/process1"/>
    <dgm:cxn modelId="{9459AF5A-1154-4282-A090-DD629EE03467}" type="presParOf" srcId="{62A56877-F17B-4BC9-B633-59760391F64A}" destId="{E0B03F92-A0D7-4103-9F15-B5AA339CD30A}" srcOrd="1" destOrd="0" presId="urn:microsoft.com/office/officeart/2005/8/layout/process1"/>
    <dgm:cxn modelId="{C7C66004-AF8E-4A84-B6BC-A7314E433A93}" type="presParOf" srcId="{E0B03F92-A0D7-4103-9F15-B5AA339CD30A}" destId="{E93409BE-D996-407E-A944-534ABCA55B3D}" srcOrd="0" destOrd="0" presId="urn:microsoft.com/office/officeart/2005/8/layout/process1"/>
    <dgm:cxn modelId="{C9FE6A80-CFB5-4047-8DA8-1E8E2043C21C}" type="presParOf" srcId="{62A56877-F17B-4BC9-B633-59760391F64A}" destId="{16F8645D-8CAA-4574-A583-9DFEDE3A1112}" srcOrd="2" destOrd="0" presId="urn:microsoft.com/office/officeart/2005/8/layout/process1"/>
    <dgm:cxn modelId="{82E89EF3-5464-4C3B-86C4-A3140B6BF64A}" type="presParOf" srcId="{62A56877-F17B-4BC9-B633-59760391F64A}" destId="{FE416A86-1B08-4416-A07F-A295F6280F89}" srcOrd="3" destOrd="0" presId="urn:microsoft.com/office/officeart/2005/8/layout/process1"/>
    <dgm:cxn modelId="{758449FF-8900-44B0-B058-F879877DD370}" type="presParOf" srcId="{FE416A86-1B08-4416-A07F-A295F6280F89}" destId="{AB48772A-8B07-414C-BCDE-AB85FE7F91A3}" srcOrd="0" destOrd="0" presId="urn:microsoft.com/office/officeart/2005/8/layout/process1"/>
    <dgm:cxn modelId="{4DAFF1E8-89A6-4641-9278-BDDBD433B37D}" type="presParOf" srcId="{62A56877-F17B-4BC9-B633-59760391F64A}" destId="{70FE4917-41BD-4D01-B468-8726AE6F08C0}" srcOrd="4" destOrd="0" presId="urn:microsoft.com/office/officeart/2005/8/layout/process1"/>
  </dgm:cxnLst>
  <dgm:bg/>
  <dgm:whole/>
  <dgm:extLst>
    <a:ext uri="http://schemas.microsoft.com/office/drawing/2008/diagram">
      <dsp:dataModelExt xmlns:dsp="http://schemas.microsoft.com/office/drawing/2008/diagram" relId="rId5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61B05E7-7561-4F99-97F6-8081575A86F8}"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GB"/>
        </a:p>
      </dgm:t>
    </dgm:pt>
    <dgm:pt modelId="{E655C306-91F2-4B25-BA24-1A156DBE523F}">
      <dgm:prSet phldrT="[Text]"/>
      <dgm:spPr>
        <a:solidFill>
          <a:srgbClr val="1D90EF"/>
        </a:solidFill>
      </dgm:spPr>
      <dgm:t>
        <a:bodyPr/>
        <a:lstStyle/>
        <a:p>
          <a:r>
            <a:rPr lang="en-GB" dirty="0" smtClean="0"/>
            <a:t>Lead Employer</a:t>
          </a:r>
        </a:p>
        <a:p>
          <a:r>
            <a:rPr lang="en-GB" dirty="0" smtClean="0"/>
            <a:t>(St Helens &amp; </a:t>
          </a:r>
          <a:r>
            <a:rPr lang="en-GB" dirty="0" err="1" smtClean="0"/>
            <a:t>Knowsley</a:t>
          </a:r>
          <a:r>
            <a:rPr lang="en-GB" dirty="0" smtClean="0"/>
            <a:t> Employed,       Aintree Host)</a:t>
          </a:r>
          <a:endParaRPr lang="en-GB" dirty="0"/>
        </a:p>
      </dgm:t>
    </dgm:pt>
    <dgm:pt modelId="{1E2383C8-30BF-4B29-A282-928399C19525}" type="parTrans" cxnId="{3ECF5A69-7A0C-45D2-A4C0-4ED650EFA947}">
      <dgm:prSet/>
      <dgm:spPr/>
      <dgm:t>
        <a:bodyPr/>
        <a:lstStyle/>
        <a:p>
          <a:endParaRPr lang="en-GB"/>
        </a:p>
      </dgm:t>
    </dgm:pt>
    <dgm:pt modelId="{6F5E751B-5FD9-43B5-803D-0DE1AEFAA133}" type="sibTrans" cxnId="{3ECF5A69-7A0C-45D2-A4C0-4ED650EFA947}">
      <dgm:prSet/>
      <dgm:spPr/>
      <dgm:t>
        <a:bodyPr/>
        <a:lstStyle/>
        <a:p>
          <a:endParaRPr lang="en-GB"/>
        </a:p>
      </dgm:t>
    </dgm:pt>
    <dgm:pt modelId="{FA421B71-9C6E-42B8-9D9E-1B5C992E3928}">
      <dgm:prSet phldrT="[Text]"/>
      <dgm:spPr/>
      <dgm:t>
        <a:bodyPr/>
        <a:lstStyle/>
        <a:p>
          <a:r>
            <a:rPr lang="en-GB" dirty="0" smtClean="0"/>
            <a:t>Apply via Health Education England (HEE) Deanery to a recognised training programme.</a:t>
          </a:r>
          <a:endParaRPr lang="en-GB" dirty="0"/>
        </a:p>
      </dgm:t>
    </dgm:pt>
    <dgm:pt modelId="{95F5FD7D-6B73-4D24-93FA-9EB888E6B0B1}" type="parTrans" cxnId="{2362BFCB-2793-42C8-AA1E-27D1E1BA5CB4}">
      <dgm:prSet/>
      <dgm:spPr/>
      <dgm:t>
        <a:bodyPr/>
        <a:lstStyle/>
        <a:p>
          <a:endParaRPr lang="en-GB"/>
        </a:p>
      </dgm:t>
    </dgm:pt>
    <dgm:pt modelId="{56ACCA2E-E428-4DDD-B847-57444B1D15E7}" type="sibTrans" cxnId="{2362BFCB-2793-42C8-AA1E-27D1E1BA5CB4}">
      <dgm:prSet/>
      <dgm:spPr/>
      <dgm:t>
        <a:bodyPr/>
        <a:lstStyle/>
        <a:p>
          <a:endParaRPr lang="en-GB"/>
        </a:p>
      </dgm:t>
    </dgm:pt>
    <dgm:pt modelId="{E60D9DFB-A718-41F4-A535-E14F88479F57}">
      <dgm:prSet phldrT="[Text]"/>
      <dgm:spPr/>
      <dgm:t>
        <a:bodyPr/>
        <a:lstStyle/>
        <a:p>
          <a:r>
            <a:rPr lang="en-GB" dirty="0" smtClean="0"/>
            <a:t>Employed by Lead Employer and allocated to Host Trust</a:t>
          </a:r>
          <a:endParaRPr lang="en-GB" dirty="0"/>
        </a:p>
      </dgm:t>
    </dgm:pt>
    <dgm:pt modelId="{C322F4FA-8C62-42B8-A515-5B0F9DC32D1E}" type="parTrans" cxnId="{D01579B2-D63F-46F2-9C94-8DA9496B0905}">
      <dgm:prSet/>
      <dgm:spPr/>
      <dgm:t>
        <a:bodyPr/>
        <a:lstStyle/>
        <a:p>
          <a:endParaRPr lang="en-GB"/>
        </a:p>
      </dgm:t>
    </dgm:pt>
    <dgm:pt modelId="{572356FF-E943-48EF-9861-0618FDF64D19}" type="sibTrans" cxnId="{D01579B2-D63F-46F2-9C94-8DA9496B0905}">
      <dgm:prSet/>
      <dgm:spPr/>
      <dgm:t>
        <a:bodyPr/>
        <a:lstStyle/>
        <a:p>
          <a:endParaRPr lang="en-GB"/>
        </a:p>
      </dgm:t>
    </dgm:pt>
    <dgm:pt modelId="{447ADFF7-1651-42D9-A6CE-CF6489D44BC0}">
      <dgm:prSet phldrT="[Text]"/>
      <dgm:spPr>
        <a:solidFill>
          <a:srgbClr val="1D90EF"/>
        </a:solidFill>
      </dgm:spPr>
      <dgm:t>
        <a:bodyPr/>
        <a:lstStyle/>
        <a:p>
          <a:r>
            <a:rPr lang="en-GB" dirty="0" smtClean="0"/>
            <a:t>Locally Employed</a:t>
          </a:r>
        </a:p>
        <a:p>
          <a:r>
            <a:rPr lang="en-GB" dirty="0" smtClean="0"/>
            <a:t>(Aintree Employed)</a:t>
          </a:r>
          <a:endParaRPr lang="en-GB" dirty="0"/>
        </a:p>
      </dgm:t>
    </dgm:pt>
    <dgm:pt modelId="{8CDE9BEF-8077-4EF4-ADA6-7DA5FF0CA888}" type="parTrans" cxnId="{0E42CFFE-9891-4B22-9FA7-873CC88958F0}">
      <dgm:prSet/>
      <dgm:spPr/>
      <dgm:t>
        <a:bodyPr/>
        <a:lstStyle/>
        <a:p>
          <a:endParaRPr lang="en-GB"/>
        </a:p>
      </dgm:t>
    </dgm:pt>
    <dgm:pt modelId="{20EB7F76-A487-4DF8-BC63-99CBC3F624EC}" type="sibTrans" cxnId="{0E42CFFE-9891-4B22-9FA7-873CC88958F0}">
      <dgm:prSet/>
      <dgm:spPr/>
      <dgm:t>
        <a:bodyPr/>
        <a:lstStyle/>
        <a:p>
          <a:endParaRPr lang="en-GB"/>
        </a:p>
      </dgm:t>
    </dgm:pt>
    <dgm:pt modelId="{9E63D3FD-12A6-436F-BAD9-AEF7A56EF848}">
      <dgm:prSet phldrT="[Text]"/>
      <dgm:spPr/>
      <dgm:t>
        <a:bodyPr/>
        <a:lstStyle/>
        <a:p>
          <a:r>
            <a:rPr lang="en-GB" dirty="0" smtClean="0"/>
            <a:t>Apply to post usually via NHS jobs. </a:t>
          </a:r>
          <a:endParaRPr lang="en-GB" dirty="0"/>
        </a:p>
      </dgm:t>
    </dgm:pt>
    <dgm:pt modelId="{029F6063-AB87-44CD-88BE-81CC1002BC5B}" type="parTrans" cxnId="{54504A76-579C-4B11-9B95-782E7291334E}">
      <dgm:prSet/>
      <dgm:spPr/>
      <dgm:t>
        <a:bodyPr/>
        <a:lstStyle/>
        <a:p>
          <a:endParaRPr lang="en-GB"/>
        </a:p>
      </dgm:t>
    </dgm:pt>
    <dgm:pt modelId="{A3C4A4D3-A73B-4514-B5A4-012A8F333586}" type="sibTrans" cxnId="{54504A76-579C-4B11-9B95-782E7291334E}">
      <dgm:prSet/>
      <dgm:spPr/>
      <dgm:t>
        <a:bodyPr/>
        <a:lstStyle/>
        <a:p>
          <a:endParaRPr lang="en-GB"/>
        </a:p>
      </dgm:t>
    </dgm:pt>
    <dgm:pt modelId="{639E3F63-6A37-48C3-B11B-39B222E7DC78}">
      <dgm:prSet phldrT="[Text]"/>
      <dgm:spPr/>
      <dgm:t>
        <a:bodyPr/>
        <a:lstStyle/>
        <a:p>
          <a:r>
            <a:rPr lang="en-GB" dirty="0" smtClean="0"/>
            <a:t>Recruitment checks undertaken by LUHFT recruitment team. </a:t>
          </a:r>
          <a:endParaRPr lang="en-GB" dirty="0"/>
        </a:p>
      </dgm:t>
    </dgm:pt>
    <dgm:pt modelId="{E33A94E4-103F-4863-A819-FD5D42284239}" type="parTrans" cxnId="{1F63310F-A080-4A32-8244-31C958DE801E}">
      <dgm:prSet/>
      <dgm:spPr/>
      <dgm:t>
        <a:bodyPr/>
        <a:lstStyle/>
        <a:p>
          <a:endParaRPr lang="en-GB"/>
        </a:p>
      </dgm:t>
    </dgm:pt>
    <dgm:pt modelId="{003DE841-9AA1-4F85-BEC4-0F6F55E4BDDB}" type="sibTrans" cxnId="{1F63310F-A080-4A32-8244-31C958DE801E}">
      <dgm:prSet/>
      <dgm:spPr/>
      <dgm:t>
        <a:bodyPr/>
        <a:lstStyle/>
        <a:p>
          <a:endParaRPr lang="en-GB"/>
        </a:p>
      </dgm:t>
    </dgm:pt>
    <dgm:pt modelId="{8094A65F-FBFD-4961-ADD7-35E01E098009}">
      <dgm:prSet/>
      <dgm:spPr/>
      <dgm:t>
        <a:bodyPr/>
        <a:lstStyle/>
        <a:p>
          <a:r>
            <a:rPr lang="en-GB" dirty="0" smtClean="0"/>
            <a:t>Contract of Employment is LUHFT Terms and Conditions.</a:t>
          </a:r>
          <a:endParaRPr lang="en-GB" dirty="0"/>
        </a:p>
      </dgm:t>
    </dgm:pt>
    <dgm:pt modelId="{F2F3F370-DCFB-402A-9973-C5FFC82DE385}" type="parTrans" cxnId="{AFB9F366-DDC9-46A6-96E3-FCA39AAD7624}">
      <dgm:prSet/>
      <dgm:spPr/>
      <dgm:t>
        <a:bodyPr/>
        <a:lstStyle/>
        <a:p>
          <a:endParaRPr lang="en-GB"/>
        </a:p>
      </dgm:t>
    </dgm:pt>
    <dgm:pt modelId="{BA4EE7E9-4C77-42B7-87A0-0EDFF066A77D}" type="sibTrans" cxnId="{AFB9F366-DDC9-46A6-96E3-FCA39AAD7624}">
      <dgm:prSet/>
      <dgm:spPr/>
      <dgm:t>
        <a:bodyPr/>
        <a:lstStyle/>
        <a:p>
          <a:endParaRPr lang="en-GB"/>
        </a:p>
      </dgm:t>
    </dgm:pt>
    <dgm:pt modelId="{B9B74808-700F-404A-BA72-64BDEDB5E04B}">
      <dgm:prSet/>
      <dgm:spPr/>
      <dgm:t>
        <a:bodyPr/>
        <a:lstStyle/>
        <a:p>
          <a:r>
            <a:rPr lang="en-GB" dirty="0" smtClean="0"/>
            <a:t>Recruitment checks undertaken by Lead Employer recruitment team</a:t>
          </a:r>
          <a:endParaRPr lang="en-GB" dirty="0"/>
        </a:p>
      </dgm:t>
    </dgm:pt>
    <dgm:pt modelId="{E1A51622-BB53-442C-B30C-1EF8701862F4}" type="parTrans" cxnId="{2ABB288D-A8DA-4C51-96F6-EB8F2CF1AF17}">
      <dgm:prSet/>
      <dgm:spPr/>
      <dgm:t>
        <a:bodyPr/>
        <a:lstStyle/>
        <a:p>
          <a:endParaRPr lang="en-GB"/>
        </a:p>
      </dgm:t>
    </dgm:pt>
    <dgm:pt modelId="{67E8CE1E-6628-40A7-A54E-8C4D5B2C9387}" type="sibTrans" cxnId="{2ABB288D-A8DA-4C51-96F6-EB8F2CF1AF17}">
      <dgm:prSet/>
      <dgm:spPr/>
      <dgm:t>
        <a:bodyPr/>
        <a:lstStyle/>
        <a:p>
          <a:endParaRPr lang="en-GB"/>
        </a:p>
      </dgm:t>
    </dgm:pt>
    <dgm:pt modelId="{6D54646E-63C6-4743-82BC-2463950FD462}">
      <dgm:prSet/>
      <dgm:spPr/>
      <dgm:t>
        <a:bodyPr/>
        <a:lstStyle/>
        <a:p>
          <a:r>
            <a:rPr lang="en-GB" dirty="0" smtClean="0"/>
            <a:t>Post is a training post  - and work completed counts towards overall training and CCT certificate </a:t>
          </a:r>
          <a:endParaRPr lang="en-GB" dirty="0"/>
        </a:p>
      </dgm:t>
    </dgm:pt>
    <dgm:pt modelId="{298C3DBF-77DE-4A99-93C1-8D280150D90D}" type="parTrans" cxnId="{F649ED54-ED71-4BCC-B5A7-BACB957BB8FE}">
      <dgm:prSet/>
      <dgm:spPr/>
      <dgm:t>
        <a:bodyPr/>
        <a:lstStyle/>
        <a:p>
          <a:endParaRPr lang="en-GB"/>
        </a:p>
      </dgm:t>
    </dgm:pt>
    <dgm:pt modelId="{DB12E373-85D4-4420-8902-5A419CC7173F}" type="sibTrans" cxnId="{F649ED54-ED71-4BCC-B5A7-BACB957BB8FE}">
      <dgm:prSet/>
      <dgm:spPr/>
      <dgm:t>
        <a:bodyPr/>
        <a:lstStyle/>
        <a:p>
          <a:endParaRPr lang="en-GB"/>
        </a:p>
      </dgm:t>
    </dgm:pt>
    <dgm:pt modelId="{2370DE4B-6A82-4BF2-A5A3-36D352B6C115}">
      <dgm:prSet/>
      <dgm:spPr/>
      <dgm:t>
        <a:bodyPr/>
        <a:lstStyle/>
        <a:p>
          <a:r>
            <a:rPr lang="en-GB" dirty="0" smtClean="0"/>
            <a:t>Tariff funded posts. (</a:t>
          </a:r>
          <a:r>
            <a:rPr lang="en-GB" baseline="0" dirty="0" smtClean="0"/>
            <a:t>Tariff posts are set cost posts at a nationally agreed figure, the sum of which covers all direct costs of education and training). </a:t>
          </a:r>
          <a:endParaRPr lang="en-GB" dirty="0"/>
        </a:p>
      </dgm:t>
    </dgm:pt>
    <dgm:pt modelId="{DB735633-798C-4EB3-80EE-1B8F60E1AF8F}" type="parTrans" cxnId="{9E6C763C-10AB-4326-A5EF-C6CBCD8FE5B4}">
      <dgm:prSet/>
      <dgm:spPr/>
      <dgm:t>
        <a:bodyPr/>
        <a:lstStyle/>
        <a:p>
          <a:endParaRPr lang="en-GB"/>
        </a:p>
      </dgm:t>
    </dgm:pt>
    <dgm:pt modelId="{44F085C4-1F3F-413E-B01E-50EA8CF4B973}" type="sibTrans" cxnId="{9E6C763C-10AB-4326-A5EF-C6CBCD8FE5B4}">
      <dgm:prSet/>
      <dgm:spPr/>
      <dgm:t>
        <a:bodyPr/>
        <a:lstStyle/>
        <a:p>
          <a:endParaRPr lang="en-GB"/>
        </a:p>
      </dgm:t>
    </dgm:pt>
    <dgm:pt modelId="{B6E455AD-6CB2-47D4-B269-BA4C3EF406BF}">
      <dgm:prSet/>
      <dgm:spPr/>
      <dgm:t>
        <a:bodyPr/>
        <a:lstStyle/>
        <a:p>
          <a:r>
            <a:rPr lang="en-GB" dirty="0" smtClean="0"/>
            <a:t>Stay in one specialty for duration of fixed term contract</a:t>
          </a:r>
          <a:endParaRPr lang="en-GB" dirty="0"/>
        </a:p>
      </dgm:t>
    </dgm:pt>
    <dgm:pt modelId="{8FCCFA82-DEC3-4C13-A00C-A93B906143FF}" type="parTrans" cxnId="{4799997B-CFC6-4CB7-893B-D66AE369D25C}">
      <dgm:prSet/>
      <dgm:spPr/>
      <dgm:t>
        <a:bodyPr/>
        <a:lstStyle/>
        <a:p>
          <a:endParaRPr lang="en-GB"/>
        </a:p>
      </dgm:t>
    </dgm:pt>
    <dgm:pt modelId="{8FA44D65-3DA3-4DCD-8A40-6FB27B6510DF}" type="sibTrans" cxnId="{4799997B-CFC6-4CB7-893B-D66AE369D25C}">
      <dgm:prSet/>
      <dgm:spPr/>
      <dgm:t>
        <a:bodyPr/>
        <a:lstStyle/>
        <a:p>
          <a:endParaRPr lang="en-GB"/>
        </a:p>
      </dgm:t>
    </dgm:pt>
    <dgm:pt modelId="{EB78B944-CECA-414C-AED8-4AAE225D1E9F}">
      <dgm:prSet/>
      <dgm:spPr/>
      <dgm:t>
        <a:bodyPr/>
        <a:lstStyle/>
        <a:p>
          <a:r>
            <a:rPr lang="en-GB" dirty="0" smtClean="0"/>
            <a:t>Funded by Trust unless there is a genuine vacancy in Deanery funded posts.</a:t>
          </a:r>
          <a:endParaRPr lang="en-GB" dirty="0"/>
        </a:p>
      </dgm:t>
    </dgm:pt>
    <dgm:pt modelId="{CEC62653-084B-42F9-BFC6-14EC7A4D93B1}" type="parTrans" cxnId="{8BA4B650-0643-4AE1-A6CA-260338C312F2}">
      <dgm:prSet/>
      <dgm:spPr/>
      <dgm:t>
        <a:bodyPr/>
        <a:lstStyle/>
        <a:p>
          <a:endParaRPr lang="en-GB"/>
        </a:p>
      </dgm:t>
    </dgm:pt>
    <dgm:pt modelId="{D71305D8-F009-45AE-8B20-724F2CFEBDDA}" type="sibTrans" cxnId="{8BA4B650-0643-4AE1-A6CA-260338C312F2}">
      <dgm:prSet/>
      <dgm:spPr/>
      <dgm:t>
        <a:bodyPr/>
        <a:lstStyle/>
        <a:p>
          <a:endParaRPr lang="en-GB"/>
        </a:p>
      </dgm:t>
    </dgm:pt>
    <dgm:pt modelId="{585B4061-3F5F-4249-ACC3-F6DFEEE5CD83}">
      <dgm:prSet/>
      <dgm:spPr/>
      <dgm:t>
        <a:bodyPr/>
        <a:lstStyle/>
        <a:p>
          <a:r>
            <a:rPr lang="en-GB" dirty="0" smtClean="0"/>
            <a:t>Post is ‘out of programme’ and does not count towards overall training, used as an opportunity to gain increased experience.</a:t>
          </a:r>
          <a:endParaRPr lang="en-GB" dirty="0"/>
        </a:p>
      </dgm:t>
    </dgm:pt>
    <dgm:pt modelId="{B9AF1B3C-0C41-4DFE-B67A-86B6EC1A2098}" type="parTrans" cxnId="{407AE8C9-2006-4B68-AD15-C1527D4ADCFA}">
      <dgm:prSet/>
      <dgm:spPr/>
      <dgm:t>
        <a:bodyPr/>
        <a:lstStyle/>
        <a:p>
          <a:endParaRPr lang="en-GB"/>
        </a:p>
      </dgm:t>
    </dgm:pt>
    <dgm:pt modelId="{74A3F1F5-EE07-462E-94A7-0F8CC1F65614}" type="sibTrans" cxnId="{407AE8C9-2006-4B68-AD15-C1527D4ADCFA}">
      <dgm:prSet/>
      <dgm:spPr/>
      <dgm:t>
        <a:bodyPr/>
        <a:lstStyle/>
        <a:p>
          <a:endParaRPr lang="en-GB"/>
        </a:p>
      </dgm:t>
    </dgm:pt>
    <dgm:pt modelId="{1B87C3BE-A074-44F9-AA1A-B5DADFF6DC7A}">
      <dgm:prSet/>
      <dgm:spPr/>
      <dgm:t>
        <a:bodyPr/>
        <a:lstStyle/>
        <a:p>
          <a:r>
            <a:rPr lang="en-GB" dirty="0" smtClean="0"/>
            <a:t>Rotate across Specialties every 4 – 6 months.</a:t>
          </a:r>
          <a:endParaRPr lang="en-GB" dirty="0"/>
        </a:p>
      </dgm:t>
    </dgm:pt>
    <dgm:pt modelId="{018124E9-79B7-479B-90BB-324340E9850A}" type="parTrans" cxnId="{F9FD327A-736C-45AB-A953-CE0954FE6215}">
      <dgm:prSet/>
      <dgm:spPr/>
      <dgm:t>
        <a:bodyPr/>
        <a:lstStyle/>
        <a:p>
          <a:endParaRPr lang="en-GB"/>
        </a:p>
      </dgm:t>
    </dgm:pt>
    <dgm:pt modelId="{B87E3C25-1A70-40D6-B1C8-550BD23B3CE1}" type="sibTrans" cxnId="{F9FD327A-736C-45AB-A953-CE0954FE6215}">
      <dgm:prSet/>
      <dgm:spPr/>
      <dgm:t>
        <a:bodyPr/>
        <a:lstStyle/>
        <a:p>
          <a:endParaRPr lang="en-GB"/>
        </a:p>
      </dgm:t>
    </dgm:pt>
    <dgm:pt modelId="{A19E1332-7282-43F5-B908-D196F7381C9F}" type="pres">
      <dgm:prSet presAssocID="{E61B05E7-7561-4F99-97F6-8081575A86F8}" presName="diagram" presStyleCnt="0">
        <dgm:presLayoutVars>
          <dgm:chPref val="1"/>
          <dgm:dir/>
          <dgm:animOne val="branch"/>
          <dgm:animLvl val="lvl"/>
          <dgm:resizeHandles/>
        </dgm:presLayoutVars>
      </dgm:prSet>
      <dgm:spPr/>
      <dgm:t>
        <a:bodyPr/>
        <a:lstStyle/>
        <a:p>
          <a:endParaRPr lang="en-GB"/>
        </a:p>
      </dgm:t>
    </dgm:pt>
    <dgm:pt modelId="{34972F66-4951-4A61-B867-7F943C5D717D}" type="pres">
      <dgm:prSet presAssocID="{E655C306-91F2-4B25-BA24-1A156DBE523F}" presName="root" presStyleCnt="0"/>
      <dgm:spPr/>
    </dgm:pt>
    <dgm:pt modelId="{C7440BEC-B2F7-4511-B1E6-D88DCB2D1A7E}" type="pres">
      <dgm:prSet presAssocID="{E655C306-91F2-4B25-BA24-1A156DBE523F}" presName="rootComposite" presStyleCnt="0"/>
      <dgm:spPr/>
    </dgm:pt>
    <dgm:pt modelId="{580E0A2B-1061-44C0-BC9A-F117CA0D27A7}" type="pres">
      <dgm:prSet presAssocID="{E655C306-91F2-4B25-BA24-1A156DBE523F}" presName="rootText" presStyleLbl="node1" presStyleIdx="0" presStyleCnt="2" custScaleX="210573"/>
      <dgm:spPr/>
      <dgm:t>
        <a:bodyPr/>
        <a:lstStyle/>
        <a:p>
          <a:endParaRPr lang="en-GB"/>
        </a:p>
      </dgm:t>
    </dgm:pt>
    <dgm:pt modelId="{3A3B0636-9B2A-4CB6-8B64-CE347EE9F0B1}" type="pres">
      <dgm:prSet presAssocID="{E655C306-91F2-4B25-BA24-1A156DBE523F}" presName="rootConnector" presStyleLbl="node1" presStyleIdx="0" presStyleCnt="2"/>
      <dgm:spPr/>
      <dgm:t>
        <a:bodyPr/>
        <a:lstStyle/>
        <a:p>
          <a:endParaRPr lang="en-GB"/>
        </a:p>
      </dgm:t>
    </dgm:pt>
    <dgm:pt modelId="{DF310D04-CCC9-4176-8AB4-E27BAEBA6A66}" type="pres">
      <dgm:prSet presAssocID="{E655C306-91F2-4B25-BA24-1A156DBE523F}" presName="childShape" presStyleCnt="0"/>
      <dgm:spPr/>
    </dgm:pt>
    <dgm:pt modelId="{267D0A82-FEA2-4086-A713-BFFA074B1701}" type="pres">
      <dgm:prSet presAssocID="{95F5FD7D-6B73-4D24-93FA-9EB888E6B0B1}" presName="Name13" presStyleLbl="parChTrans1D2" presStyleIdx="0" presStyleCnt="12"/>
      <dgm:spPr/>
      <dgm:t>
        <a:bodyPr/>
        <a:lstStyle/>
        <a:p>
          <a:endParaRPr lang="en-GB"/>
        </a:p>
      </dgm:t>
    </dgm:pt>
    <dgm:pt modelId="{4EBD8D41-F153-4E56-A7EB-78D51A3A2EC3}" type="pres">
      <dgm:prSet presAssocID="{FA421B71-9C6E-42B8-9D9E-1B5C992E3928}" presName="childText" presStyleLbl="bgAcc1" presStyleIdx="0" presStyleCnt="12" custScaleX="236657" custLinFactNeighborX="6319" custLinFactNeighborY="4000">
        <dgm:presLayoutVars>
          <dgm:bulletEnabled val="1"/>
        </dgm:presLayoutVars>
      </dgm:prSet>
      <dgm:spPr/>
      <dgm:t>
        <a:bodyPr/>
        <a:lstStyle/>
        <a:p>
          <a:endParaRPr lang="en-GB"/>
        </a:p>
      </dgm:t>
    </dgm:pt>
    <dgm:pt modelId="{82D7F41D-D136-455B-99E3-7A50D1D16BFD}" type="pres">
      <dgm:prSet presAssocID="{C322F4FA-8C62-42B8-A515-5B0F9DC32D1E}" presName="Name13" presStyleLbl="parChTrans1D2" presStyleIdx="1" presStyleCnt="12"/>
      <dgm:spPr/>
      <dgm:t>
        <a:bodyPr/>
        <a:lstStyle/>
        <a:p>
          <a:endParaRPr lang="en-GB"/>
        </a:p>
      </dgm:t>
    </dgm:pt>
    <dgm:pt modelId="{7EE94C4E-55B2-4BC1-9574-9E05EAAB4DFA}" type="pres">
      <dgm:prSet presAssocID="{E60D9DFB-A718-41F4-A535-E14F88479F57}" presName="childText" presStyleLbl="bgAcc1" presStyleIdx="1" presStyleCnt="12" custScaleX="241616">
        <dgm:presLayoutVars>
          <dgm:bulletEnabled val="1"/>
        </dgm:presLayoutVars>
      </dgm:prSet>
      <dgm:spPr/>
      <dgm:t>
        <a:bodyPr/>
        <a:lstStyle/>
        <a:p>
          <a:endParaRPr lang="en-GB"/>
        </a:p>
      </dgm:t>
    </dgm:pt>
    <dgm:pt modelId="{0728240B-6FF9-494A-92E7-C1DDB01267C1}" type="pres">
      <dgm:prSet presAssocID="{E1A51622-BB53-442C-B30C-1EF8701862F4}" presName="Name13" presStyleLbl="parChTrans1D2" presStyleIdx="2" presStyleCnt="12"/>
      <dgm:spPr/>
      <dgm:t>
        <a:bodyPr/>
        <a:lstStyle/>
        <a:p>
          <a:endParaRPr lang="en-GB"/>
        </a:p>
      </dgm:t>
    </dgm:pt>
    <dgm:pt modelId="{076B4D8B-596A-42CF-97A3-3AF5744D58EE}" type="pres">
      <dgm:prSet presAssocID="{B9B74808-700F-404A-BA72-64BDEDB5E04B}" presName="childText" presStyleLbl="bgAcc1" presStyleIdx="2" presStyleCnt="12" custScaleX="241883">
        <dgm:presLayoutVars>
          <dgm:bulletEnabled val="1"/>
        </dgm:presLayoutVars>
      </dgm:prSet>
      <dgm:spPr/>
      <dgm:t>
        <a:bodyPr/>
        <a:lstStyle/>
        <a:p>
          <a:endParaRPr lang="en-GB"/>
        </a:p>
      </dgm:t>
    </dgm:pt>
    <dgm:pt modelId="{7DE23C45-2DEA-4255-86E0-5D3F6CF5BD5C}" type="pres">
      <dgm:prSet presAssocID="{DB735633-798C-4EB3-80EE-1B8F60E1AF8F}" presName="Name13" presStyleLbl="parChTrans1D2" presStyleIdx="3" presStyleCnt="12"/>
      <dgm:spPr/>
      <dgm:t>
        <a:bodyPr/>
        <a:lstStyle/>
        <a:p>
          <a:endParaRPr lang="en-GB"/>
        </a:p>
      </dgm:t>
    </dgm:pt>
    <dgm:pt modelId="{B720C099-C9DC-43A7-8FDE-22B70F1AFA74}" type="pres">
      <dgm:prSet presAssocID="{2370DE4B-6A82-4BF2-A5A3-36D352B6C115}" presName="childText" presStyleLbl="bgAcc1" presStyleIdx="3" presStyleCnt="12" custScaleX="244520">
        <dgm:presLayoutVars>
          <dgm:bulletEnabled val="1"/>
        </dgm:presLayoutVars>
      </dgm:prSet>
      <dgm:spPr/>
      <dgm:t>
        <a:bodyPr/>
        <a:lstStyle/>
        <a:p>
          <a:endParaRPr lang="en-GB"/>
        </a:p>
      </dgm:t>
    </dgm:pt>
    <dgm:pt modelId="{91921288-ABAE-43C5-9B6F-2D6975CD82AD}" type="pres">
      <dgm:prSet presAssocID="{298C3DBF-77DE-4A99-93C1-8D280150D90D}" presName="Name13" presStyleLbl="parChTrans1D2" presStyleIdx="4" presStyleCnt="12"/>
      <dgm:spPr/>
      <dgm:t>
        <a:bodyPr/>
        <a:lstStyle/>
        <a:p>
          <a:endParaRPr lang="en-GB"/>
        </a:p>
      </dgm:t>
    </dgm:pt>
    <dgm:pt modelId="{35065968-C0DB-4175-B9AD-9EB21C175413}" type="pres">
      <dgm:prSet presAssocID="{6D54646E-63C6-4743-82BC-2463950FD462}" presName="childText" presStyleLbl="bgAcc1" presStyleIdx="4" presStyleCnt="12" custScaleX="247156">
        <dgm:presLayoutVars>
          <dgm:bulletEnabled val="1"/>
        </dgm:presLayoutVars>
      </dgm:prSet>
      <dgm:spPr/>
      <dgm:t>
        <a:bodyPr/>
        <a:lstStyle/>
        <a:p>
          <a:endParaRPr lang="en-GB"/>
        </a:p>
      </dgm:t>
    </dgm:pt>
    <dgm:pt modelId="{5DB816CF-2EC7-4587-9ED4-1B32BA98BE4F}" type="pres">
      <dgm:prSet presAssocID="{018124E9-79B7-479B-90BB-324340E9850A}" presName="Name13" presStyleLbl="parChTrans1D2" presStyleIdx="5" presStyleCnt="12"/>
      <dgm:spPr/>
      <dgm:t>
        <a:bodyPr/>
        <a:lstStyle/>
        <a:p>
          <a:endParaRPr lang="en-GB"/>
        </a:p>
      </dgm:t>
    </dgm:pt>
    <dgm:pt modelId="{BDC07370-65D5-459A-9F9F-D5EE65F33328}" type="pres">
      <dgm:prSet presAssocID="{1B87C3BE-A074-44F9-AA1A-B5DADFF6DC7A}" presName="childText" presStyleLbl="bgAcc1" presStyleIdx="5" presStyleCnt="12" custScaleX="241616">
        <dgm:presLayoutVars>
          <dgm:bulletEnabled val="1"/>
        </dgm:presLayoutVars>
      </dgm:prSet>
      <dgm:spPr/>
      <dgm:t>
        <a:bodyPr/>
        <a:lstStyle/>
        <a:p>
          <a:endParaRPr lang="en-GB"/>
        </a:p>
      </dgm:t>
    </dgm:pt>
    <dgm:pt modelId="{495585E4-2FED-4859-9B8E-BE77B45E4666}" type="pres">
      <dgm:prSet presAssocID="{447ADFF7-1651-42D9-A6CE-CF6489D44BC0}" presName="root" presStyleCnt="0"/>
      <dgm:spPr/>
    </dgm:pt>
    <dgm:pt modelId="{73146C3D-7B24-4813-8320-C0A35CC40178}" type="pres">
      <dgm:prSet presAssocID="{447ADFF7-1651-42D9-A6CE-CF6489D44BC0}" presName="rootComposite" presStyleCnt="0"/>
      <dgm:spPr/>
    </dgm:pt>
    <dgm:pt modelId="{A0E93775-B7C7-434C-BC84-DFD023B2859B}" type="pres">
      <dgm:prSet presAssocID="{447ADFF7-1651-42D9-A6CE-CF6489D44BC0}" presName="rootText" presStyleLbl="node1" presStyleIdx="1" presStyleCnt="2" custScaleX="211857"/>
      <dgm:spPr/>
      <dgm:t>
        <a:bodyPr/>
        <a:lstStyle/>
        <a:p>
          <a:endParaRPr lang="en-GB"/>
        </a:p>
      </dgm:t>
    </dgm:pt>
    <dgm:pt modelId="{28C21576-8CA8-4A4B-B542-81F00F0306A6}" type="pres">
      <dgm:prSet presAssocID="{447ADFF7-1651-42D9-A6CE-CF6489D44BC0}" presName="rootConnector" presStyleLbl="node1" presStyleIdx="1" presStyleCnt="2"/>
      <dgm:spPr/>
      <dgm:t>
        <a:bodyPr/>
        <a:lstStyle/>
        <a:p>
          <a:endParaRPr lang="en-GB"/>
        </a:p>
      </dgm:t>
    </dgm:pt>
    <dgm:pt modelId="{C90F9535-B5A7-4D2A-ABB5-6CD2BA07D926}" type="pres">
      <dgm:prSet presAssocID="{447ADFF7-1651-42D9-A6CE-CF6489D44BC0}" presName="childShape" presStyleCnt="0"/>
      <dgm:spPr/>
    </dgm:pt>
    <dgm:pt modelId="{E85A327E-9150-477F-BDA3-C8FC6090DBE2}" type="pres">
      <dgm:prSet presAssocID="{029F6063-AB87-44CD-88BE-81CC1002BC5B}" presName="Name13" presStyleLbl="parChTrans1D2" presStyleIdx="6" presStyleCnt="12"/>
      <dgm:spPr/>
      <dgm:t>
        <a:bodyPr/>
        <a:lstStyle/>
        <a:p>
          <a:endParaRPr lang="en-GB"/>
        </a:p>
      </dgm:t>
    </dgm:pt>
    <dgm:pt modelId="{A4307186-B6AB-4FCF-81F9-04FFEEC89221}" type="pres">
      <dgm:prSet presAssocID="{9E63D3FD-12A6-436F-BAD9-AEF7A56EF848}" presName="childText" presStyleLbl="bgAcc1" presStyleIdx="6" presStyleCnt="12" custScaleX="249320">
        <dgm:presLayoutVars>
          <dgm:bulletEnabled val="1"/>
        </dgm:presLayoutVars>
      </dgm:prSet>
      <dgm:spPr/>
      <dgm:t>
        <a:bodyPr/>
        <a:lstStyle/>
        <a:p>
          <a:endParaRPr lang="en-GB"/>
        </a:p>
      </dgm:t>
    </dgm:pt>
    <dgm:pt modelId="{35B01069-E902-4FEB-B5A6-83176251F174}" type="pres">
      <dgm:prSet presAssocID="{E33A94E4-103F-4863-A819-FD5D42284239}" presName="Name13" presStyleLbl="parChTrans1D2" presStyleIdx="7" presStyleCnt="12"/>
      <dgm:spPr/>
      <dgm:t>
        <a:bodyPr/>
        <a:lstStyle/>
        <a:p>
          <a:endParaRPr lang="en-GB"/>
        </a:p>
      </dgm:t>
    </dgm:pt>
    <dgm:pt modelId="{321953E3-4E04-43EB-8A09-AF9B97B462C4}" type="pres">
      <dgm:prSet presAssocID="{639E3F63-6A37-48C3-B11B-39B222E7DC78}" presName="childText" presStyleLbl="bgAcc1" presStyleIdx="7" presStyleCnt="12" custScaleX="249848">
        <dgm:presLayoutVars>
          <dgm:bulletEnabled val="1"/>
        </dgm:presLayoutVars>
      </dgm:prSet>
      <dgm:spPr/>
      <dgm:t>
        <a:bodyPr/>
        <a:lstStyle/>
        <a:p>
          <a:endParaRPr lang="en-GB"/>
        </a:p>
      </dgm:t>
    </dgm:pt>
    <dgm:pt modelId="{DF5A9F02-EB58-4227-9BDC-50A99F73845F}" type="pres">
      <dgm:prSet presAssocID="{F2F3F370-DCFB-402A-9973-C5FFC82DE385}" presName="Name13" presStyleLbl="parChTrans1D2" presStyleIdx="8" presStyleCnt="12"/>
      <dgm:spPr/>
      <dgm:t>
        <a:bodyPr/>
        <a:lstStyle/>
        <a:p>
          <a:endParaRPr lang="en-GB"/>
        </a:p>
      </dgm:t>
    </dgm:pt>
    <dgm:pt modelId="{C32D5761-0CC8-4B01-BF2F-EBBB33A49A90}" type="pres">
      <dgm:prSet presAssocID="{8094A65F-FBFD-4961-ADD7-35E01E098009}" presName="childText" presStyleLbl="bgAcc1" presStyleIdx="8" presStyleCnt="12" custScaleX="248266">
        <dgm:presLayoutVars>
          <dgm:bulletEnabled val="1"/>
        </dgm:presLayoutVars>
      </dgm:prSet>
      <dgm:spPr/>
      <dgm:t>
        <a:bodyPr/>
        <a:lstStyle/>
        <a:p>
          <a:endParaRPr lang="en-GB"/>
        </a:p>
      </dgm:t>
    </dgm:pt>
    <dgm:pt modelId="{D5644E12-67D8-4554-977C-9A55D1A18DDE}" type="pres">
      <dgm:prSet presAssocID="{CEC62653-084B-42F9-BFC6-14EC7A4D93B1}" presName="Name13" presStyleLbl="parChTrans1D2" presStyleIdx="9" presStyleCnt="12"/>
      <dgm:spPr/>
      <dgm:t>
        <a:bodyPr/>
        <a:lstStyle/>
        <a:p>
          <a:endParaRPr lang="en-GB"/>
        </a:p>
      </dgm:t>
    </dgm:pt>
    <dgm:pt modelId="{29FF4EB7-3C74-43DF-A59B-0A871EFEF6F2}" type="pres">
      <dgm:prSet presAssocID="{EB78B944-CECA-414C-AED8-4AAE225D1E9F}" presName="childText" presStyleLbl="bgAcc1" presStyleIdx="9" presStyleCnt="12" custScaleX="244570">
        <dgm:presLayoutVars>
          <dgm:bulletEnabled val="1"/>
        </dgm:presLayoutVars>
      </dgm:prSet>
      <dgm:spPr/>
      <dgm:t>
        <a:bodyPr/>
        <a:lstStyle/>
        <a:p>
          <a:endParaRPr lang="en-GB"/>
        </a:p>
      </dgm:t>
    </dgm:pt>
    <dgm:pt modelId="{6AF2E907-9ED9-4D93-BA58-BFAA0A1128B0}" type="pres">
      <dgm:prSet presAssocID="{B9AF1B3C-0C41-4DFE-B67A-86B6EC1A2098}" presName="Name13" presStyleLbl="parChTrans1D2" presStyleIdx="10" presStyleCnt="12"/>
      <dgm:spPr/>
      <dgm:t>
        <a:bodyPr/>
        <a:lstStyle/>
        <a:p>
          <a:endParaRPr lang="en-GB"/>
        </a:p>
      </dgm:t>
    </dgm:pt>
    <dgm:pt modelId="{65C3B678-F0DC-4B09-BC06-33DDAD24FA3F}" type="pres">
      <dgm:prSet presAssocID="{585B4061-3F5F-4249-ACC3-F6DFEEE5CD83}" presName="childText" presStyleLbl="bgAcc1" presStyleIdx="10" presStyleCnt="12" custScaleX="244570">
        <dgm:presLayoutVars>
          <dgm:bulletEnabled val="1"/>
        </dgm:presLayoutVars>
      </dgm:prSet>
      <dgm:spPr/>
      <dgm:t>
        <a:bodyPr/>
        <a:lstStyle/>
        <a:p>
          <a:endParaRPr lang="en-GB"/>
        </a:p>
      </dgm:t>
    </dgm:pt>
    <dgm:pt modelId="{1C5FB9B9-664A-4395-A2AF-7173BCA03CE4}" type="pres">
      <dgm:prSet presAssocID="{8FCCFA82-DEC3-4C13-A00C-A93B906143FF}" presName="Name13" presStyleLbl="parChTrans1D2" presStyleIdx="11" presStyleCnt="12"/>
      <dgm:spPr/>
      <dgm:t>
        <a:bodyPr/>
        <a:lstStyle/>
        <a:p>
          <a:endParaRPr lang="en-GB"/>
        </a:p>
      </dgm:t>
    </dgm:pt>
    <dgm:pt modelId="{4FDF31DF-D38B-4345-9768-D127CB996FDF}" type="pres">
      <dgm:prSet presAssocID="{B6E455AD-6CB2-47D4-B269-BA4C3EF406BF}" presName="childText" presStyleLbl="bgAcc1" presStyleIdx="11" presStyleCnt="12" custScaleX="250876" custLinFactNeighborX="-4867" custLinFactNeighborY="-613">
        <dgm:presLayoutVars>
          <dgm:bulletEnabled val="1"/>
        </dgm:presLayoutVars>
      </dgm:prSet>
      <dgm:spPr/>
      <dgm:t>
        <a:bodyPr/>
        <a:lstStyle/>
        <a:p>
          <a:endParaRPr lang="en-GB"/>
        </a:p>
      </dgm:t>
    </dgm:pt>
  </dgm:ptLst>
  <dgm:cxnLst>
    <dgm:cxn modelId="{5D597970-0FD7-41F3-8716-BC3AC17F8A65}" type="presOf" srcId="{6D54646E-63C6-4743-82BC-2463950FD462}" destId="{35065968-C0DB-4175-B9AD-9EB21C175413}" srcOrd="0" destOrd="0" presId="urn:microsoft.com/office/officeart/2005/8/layout/hierarchy3"/>
    <dgm:cxn modelId="{8BA4B650-0643-4AE1-A6CA-260338C312F2}" srcId="{447ADFF7-1651-42D9-A6CE-CF6489D44BC0}" destId="{EB78B944-CECA-414C-AED8-4AAE225D1E9F}" srcOrd="3" destOrd="0" parTransId="{CEC62653-084B-42F9-BFC6-14EC7A4D93B1}" sibTransId="{D71305D8-F009-45AE-8B20-724F2CFEBDDA}"/>
    <dgm:cxn modelId="{4D338314-7BC8-45B6-87C2-FA5A28DC6239}" type="presOf" srcId="{2370DE4B-6A82-4BF2-A5A3-36D352B6C115}" destId="{B720C099-C9DC-43A7-8FDE-22B70F1AFA74}" srcOrd="0" destOrd="0" presId="urn:microsoft.com/office/officeart/2005/8/layout/hierarchy3"/>
    <dgm:cxn modelId="{F9FD327A-736C-45AB-A953-CE0954FE6215}" srcId="{E655C306-91F2-4B25-BA24-1A156DBE523F}" destId="{1B87C3BE-A074-44F9-AA1A-B5DADFF6DC7A}" srcOrd="5" destOrd="0" parTransId="{018124E9-79B7-479B-90BB-324340E9850A}" sibTransId="{B87E3C25-1A70-40D6-B1C8-550BD23B3CE1}"/>
    <dgm:cxn modelId="{0D6B2305-F305-4B19-8832-BF2B9DD0E8E0}" type="presOf" srcId="{447ADFF7-1651-42D9-A6CE-CF6489D44BC0}" destId="{28C21576-8CA8-4A4B-B542-81F00F0306A6}" srcOrd="1" destOrd="0" presId="urn:microsoft.com/office/officeart/2005/8/layout/hierarchy3"/>
    <dgm:cxn modelId="{26EC19D7-6377-4BA6-97BB-B8759C5BA66C}" type="presOf" srcId="{DB735633-798C-4EB3-80EE-1B8F60E1AF8F}" destId="{7DE23C45-2DEA-4255-86E0-5D3F6CF5BD5C}" srcOrd="0" destOrd="0" presId="urn:microsoft.com/office/officeart/2005/8/layout/hierarchy3"/>
    <dgm:cxn modelId="{2ABB288D-A8DA-4C51-96F6-EB8F2CF1AF17}" srcId="{E655C306-91F2-4B25-BA24-1A156DBE523F}" destId="{B9B74808-700F-404A-BA72-64BDEDB5E04B}" srcOrd="2" destOrd="0" parTransId="{E1A51622-BB53-442C-B30C-1EF8701862F4}" sibTransId="{67E8CE1E-6628-40A7-A54E-8C4D5B2C9387}"/>
    <dgm:cxn modelId="{AFB9F366-DDC9-46A6-96E3-FCA39AAD7624}" srcId="{447ADFF7-1651-42D9-A6CE-CF6489D44BC0}" destId="{8094A65F-FBFD-4961-ADD7-35E01E098009}" srcOrd="2" destOrd="0" parTransId="{F2F3F370-DCFB-402A-9973-C5FFC82DE385}" sibTransId="{BA4EE7E9-4C77-42B7-87A0-0EDFF066A77D}"/>
    <dgm:cxn modelId="{CAD62F4A-9E2C-4FD9-9024-615DA2805BD3}" type="presOf" srcId="{FA421B71-9C6E-42B8-9D9E-1B5C992E3928}" destId="{4EBD8D41-F153-4E56-A7EB-78D51A3A2EC3}" srcOrd="0" destOrd="0" presId="urn:microsoft.com/office/officeart/2005/8/layout/hierarchy3"/>
    <dgm:cxn modelId="{5687414D-DE53-4970-BC81-8917697AC588}" type="presOf" srcId="{E61B05E7-7561-4F99-97F6-8081575A86F8}" destId="{A19E1332-7282-43F5-B908-D196F7381C9F}" srcOrd="0" destOrd="0" presId="urn:microsoft.com/office/officeart/2005/8/layout/hierarchy3"/>
    <dgm:cxn modelId="{1F63310F-A080-4A32-8244-31C958DE801E}" srcId="{447ADFF7-1651-42D9-A6CE-CF6489D44BC0}" destId="{639E3F63-6A37-48C3-B11B-39B222E7DC78}" srcOrd="1" destOrd="0" parTransId="{E33A94E4-103F-4863-A819-FD5D42284239}" sibTransId="{003DE841-9AA1-4F85-BEC4-0F6F55E4BDDB}"/>
    <dgm:cxn modelId="{E1F16566-9311-4FD2-BDFA-C786AFED1AC7}" type="presOf" srcId="{B6E455AD-6CB2-47D4-B269-BA4C3EF406BF}" destId="{4FDF31DF-D38B-4345-9768-D127CB996FDF}" srcOrd="0" destOrd="0" presId="urn:microsoft.com/office/officeart/2005/8/layout/hierarchy3"/>
    <dgm:cxn modelId="{67F7A223-9B06-426A-8C83-55C7AF737716}" type="presOf" srcId="{639E3F63-6A37-48C3-B11B-39B222E7DC78}" destId="{321953E3-4E04-43EB-8A09-AF9B97B462C4}" srcOrd="0" destOrd="0" presId="urn:microsoft.com/office/officeart/2005/8/layout/hierarchy3"/>
    <dgm:cxn modelId="{CA8266D9-7333-4A94-8A3C-581B0DF194EA}" type="presOf" srcId="{EB78B944-CECA-414C-AED8-4AAE225D1E9F}" destId="{29FF4EB7-3C74-43DF-A59B-0A871EFEF6F2}" srcOrd="0" destOrd="0" presId="urn:microsoft.com/office/officeart/2005/8/layout/hierarchy3"/>
    <dgm:cxn modelId="{CEEF7967-037D-4E62-A392-5CC44C9525D7}" type="presOf" srcId="{9E63D3FD-12A6-436F-BAD9-AEF7A56EF848}" destId="{A4307186-B6AB-4FCF-81F9-04FFEEC89221}" srcOrd="0" destOrd="0" presId="urn:microsoft.com/office/officeart/2005/8/layout/hierarchy3"/>
    <dgm:cxn modelId="{C2C3BE17-E764-4373-BA6F-3480D38AE240}" type="presOf" srcId="{C322F4FA-8C62-42B8-A515-5B0F9DC32D1E}" destId="{82D7F41D-D136-455B-99E3-7A50D1D16BFD}" srcOrd="0" destOrd="0" presId="urn:microsoft.com/office/officeart/2005/8/layout/hierarchy3"/>
    <dgm:cxn modelId="{9E6C763C-10AB-4326-A5EF-C6CBCD8FE5B4}" srcId="{E655C306-91F2-4B25-BA24-1A156DBE523F}" destId="{2370DE4B-6A82-4BF2-A5A3-36D352B6C115}" srcOrd="3" destOrd="0" parTransId="{DB735633-798C-4EB3-80EE-1B8F60E1AF8F}" sibTransId="{44F085C4-1F3F-413E-B01E-50EA8CF4B973}"/>
    <dgm:cxn modelId="{8AAEBE36-D4D2-473A-8490-420D645FBFCD}" type="presOf" srcId="{E1A51622-BB53-442C-B30C-1EF8701862F4}" destId="{0728240B-6FF9-494A-92E7-C1DDB01267C1}" srcOrd="0" destOrd="0" presId="urn:microsoft.com/office/officeart/2005/8/layout/hierarchy3"/>
    <dgm:cxn modelId="{3ECF5A69-7A0C-45D2-A4C0-4ED650EFA947}" srcId="{E61B05E7-7561-4F99-97F6-8081575A86F8}" destId="{E655C306-91F2-4B25-BA24-1A156DBE523F}" srcOrd="0" destOrd="0" parTransId="{1E2383C8-30BF-4B29-A282-928399C19525}" sibTransId="{6F5E751B-5FD9-43B5-803D-0DE1AEFAA133}"/>
    <dgm:cxn modelId="{F649ED54-ED71-4BCC-B5A7-BACB957BB8FE}" srcId="{E655C306-91F2-4B25-BA24-1A156DBE523F}" destId="{6D54646E-63C6-4743-82BC-2463950FD462}" srcOrd="4" destOrd="0" parTransId="{298C3DBF-77DE-4A99-93C1-8D280150D90D}" sibTransId="{DB12E373-85D4-4420-8902-5A419CC7173F}"/>
    <dgm:cxn modelId="{0E42CFFE-9891-4B22-9FA7-873CC88958F0}" srcId="{E61B05E7-7561-4F99-97F6-8081575A86F8}" destId="{447ADFF7-1651-42D9-A6CE-CF6489D44BC0}" srcOrd="1" destOrd="0" parTransId="{8CDE9BEF-8077-4EF4-ADA6-7DA5FF0CA888}" sibTransId="{20EB7F76-A487-4DF8-BC63-99CBC3F624EC}"/>
    <dgm:cxn modelId="{05FA7A03-1159-418E-8F64-638B27C385A2}" type="presOf" srcId="{029F6063-AB87-44CD-88BE-81CC1002BC5B}" destId="{E85A327E-9150-477F-BDA3-C8FC6090DBE2}" srcOrd="0" destOrd="0" presId="urn:microsoft.com/office/officeart/2005/8/layout/hierarchy3"/>
    <dgm:cxn modelId="{16576D2B-B2C0-4598-AF83-4F2B74D3D38A}" type="presOf" srcId="{F2F3F370-DCFB-402A-9973-C5FFC82DE385}" destId="{DF5A9F02-EB58-4227-9BDC-50A99F73845F}" srcOrd="0" destOrd="0" presId="urn:microsoft.com/office/officeart/2005/8/layout/hierarchy3"/>
    <dgm:cxn modelId="{7458AA90-E513-4C45-B7B8-04ACA3C8DD2E}" type="presOf" srcId="{B9B74808-700F-404A-BA72-64BDEDB5E04B}" destId="{076B4D8B-596A-42CF-97A3-3AF5744D58EE}" srcOrd="0" destOrd="0" presId="urn:microsoft.com/office/officeart/2005/8/layout/hierarchy3"/>
    <dgm:cxn modelId="{407AE8C9-2006-4B68-AD15-C1527D4ADCFA}" srcId="{447ADFF7-1651-42D9-A6CE-CF6489D44BC0}" destId="{585B4061-3F5F-4249-ACC3-F6DFEEE5CD83}" srcOrd="4" destOrd="0" parTransId="{B9AF1B3C-0C41-4DFE-B67A-86B6EC1A2098}" sibTransId="{74A3F1F5-EE07-462E-94A7-0F8CC1F65614}"/>
    <dgm:cxn modelId="{54504A76-579C-4B11-9B95-782E7291334E}" srcId="{447ADFF7-1651-42D9-A6CE-CF6489D44BC0}" destId="{9E63D3FD-12A6-436F-BAD9-AEF7A56EF848}" srcOrd="0" destOrd="0" parTransId="{029F6063-AB87-44CD-88BE-81CC1002BC5B}" sibTransId="{A3C4A4D3-A73B-4514-B5A4-012A8F333586}"/>
    <dgm:cxn modelId="{1196C741-C211-4B95-9FB6-F2F261075935}" type="presOf" srcId="{95F5FD7D-6B73-4D24-93FA-9EB888E6B0B1}" destId="{267D0A82-FEA2-4086-A713-BFFA074B1701}" srcOrd="0" destOrd="0" presId="urn:microsoft.com/office/officeart/2005/8/layout/hierarchy3"/>
    <dgm:cxn modelId="{5AA4D310-5DB1-41DB-A533-A05E230E05F7}" type="presOf" srcId="{E655C306-91F2-4B25-BA24-1A156DBE523F}" destId="{3A3B0636-9B2A-4CB6-8B64-CE347EE9F0B1}" srcOrd="1" destOrd="0" presId="urn:microsoft.com/office/officeart/2005/8/layout/hierarchy3"/>
    <dgm:cxn modelId="{B1866A13-0524-4083-B763-557A00B2B698}" type="presOf" srcId="{585B4061-3F5F-4249-ACC3-F6DFEEE5CD83}" destId="{65C3B678-F0DC-4B09-BC06-33DDAD24FA3F}" srcOrd="0" destOrd="0" presId="urn:microsoft.com/office/officeart/2005/8/layout/hierarchy3"/>
    <dgm:cxn modelId="{09E4C2DF-E15D-4208-A642-D809E5388865}" type="presOf" srcId="{8094A65F-FBFD-4961-ADD7-35E01E098009}" destId="{C32D5761-0CC8-4B01-BF2F-EBBB33A49A90}" srcOrd="0" destOrd="0" presId="urn:microsoft.com/office/officeart/2005/8/layout/hierarchy3"/>
    <dgm:cxn modelId="{4799997B-CFC6-4CB7-893B-D66AE369D25C}" srcId="{447ADFF7-1651-42D9-A6CE-CF6489D44BC0}" destId="{B6E455AD-6CB2-47D4-B269-BA4C3EF406BF}" srcOrd="5" destOrd="0" parTransId="{8FCCFA82-DEC3-4C13-A00C-A93B906143FF}" sibTransId="{8FA44D65-3DA3-4DCD-8A40-6FB27B6510DF}"/>
    <dgm:cxn modelId="{CABACFDE-D94F-4739-81FA-598376F1C171}" type="presOf" srcId="{8FCCFA82-DEC3-4C13-A00C-A93B906143FF}" destId="{1C5FB9B9-664A-4395-A2AF-7173BCA03CE4}" srcOrd="0" destOrd="0" presId="urn:microsoft.com/office/officeart/2005/8/layout/hierarchy3"/>
    <dgm:cxn modelId="{51E69F20-BB26-48E6-9157-454D4101D77B}" type="presOf" srcId="{E655C306-91F2-4B25-BA24-1A156DBE523F}" destId="{580E0A2B-1061-44C0-BC9A-F117CA0D27A7}" srcOrd="0" destOrd="0" presId="urn:microsoft.com/office/officeart/2005/8/layout/hierarchy3"/>
    <dgm:cxn modelId="{5AC95A54-030F-4224-BBCE-0AF8404E1F92}" type="presOf" srcId="{E33A94E4-103F-4863-A819-FD5D42284239}" destId="{35B01069-E902-4FEB-B5A6-83176251F174}" srcOrd="0" destOrd="0" presId="urn:microsoft.com/office/officeart/2005/8/layout/hierarchy3"/>
    <dgm:cxn modelId="{054AF831-CD2E-41E8-995E-2140EB2F0262}" type="presOf" srcId="{018124E9-79B7-479B-90BB-324340E9850A}" destId="{5DB816CF-2EC7-4587-9ED4-1B32BA98BE4F}" srcOrd="0" destOrd="0" presId="urn:microsoft.com/office/officeart/2005/8/layout/hierarchy3"/>
    <dgm:cxn modelId="{D0308F5B-7E20-49A6-84E1-5233E3795206}" type="presOf" srcId="{CEC62653-084B-42F9-BFC6-14EC7A4D93B1}" destId="{D5644E12-67D8-4554-977C-9A55D1A18DDE}" srcOrd="0" destOrd="0" presId="urn:microsoft.com/office/officeart/2005/8/layout/hierarchy3"/>
    <dgm:cxn modelId="{2362BFCB-2793-42C8-AA1E-27D1E1BA5CB4}" srcId="{E655C306-91F2-4B25-BA24-1A156DBE523F}" destId="{FA421B71-9C6E-42B8-9D9E-1B5C992E3928}" srcOrd="0" destOrd="0" parTransId="{95F5FD7D-6B73-4D24-93FA-9EB888E6B0B1}" sibTransId="{56ACCA2E-E428-4DDD-B847-57444B1D15E7}"/>
    <dgm:cxn modelId="{D01579B2-D63F-46F2-9C94-8DA9496B0905}" srcId="{E655C306-91F2-4B25-BA24-1A156DBE523F}" destId="{E60D9DFB-A718-41F4-A535-E14F88479F57}" srcOrd="1" destOrd="0" parTransId="{C322F4FA-8C62-42B8-A515-5B0F9DC32D1E}" sibTransId="{572356FF-E943-48EF-9861-0618FDF64D19}"/>
    <dgm:cxn modelId="{48189801-7553-4464-AC89-DBBE84F17747}" type="presOf" srcId="{447ADFF7-1651-42D9-A6CE-CF6489D44BC0}" destId="{A0E93775-B7C7-434C-BC84-DFD023B2859B}" srcOrd="0" destOrd="0" presId="urn:microsoft.com/office/officeart/2005/8/layout/hierarchy3"/>
    <dgm:cxn modelId="{1CB881FF-9B85-446E-8005-4042E83B2F19}" type="presOf" srcId="{E60D9DFB-A718-41F4-A535-E14F88479F57}" destId="{7EE94C4E-55B2-4BC1-9574-9E05EAAB4DFA}" srcOrd="0" destOrd="0" presId="urn:microsoft.com/office/officeart/2005/8/layout/hierarchy3"/>
    <dgm:cxn modelId="{EC746E92-F389-4830-A22A-7DC3ECEC6F09}" type="presOf" srcId="{1B87C3BE-A074-44F9-AA1A-B5DADFF6DC7A}" destId="{BDC07370-65D5-459A-9F9F-D5EE65F33328}" srcOrd="0" destOrd="0" presId="urn:microsoft.com/office/officeart/2005/8/layout/hierarchy3"/>
    <dgm:cxn modelId="{3CEC7761-C0A2-4C9B-BF27-A7A2A8C839A7}" type="presOf" srcId="{B9AF1B3C-0C41-4DFE-B67A-86B6EC1A2098}" destId="{6AF2E907-9ED9-4D93-BA58-BFAA0A1128B0}" srcOrd="0" destOrd="0" presId="urn:microsoft.com/office/officeart/2005/8/layout/hierarchy3"/>
    <dgm:cxn modelId="{F5FCD43C-58EE-49DD-BF4D-9C1246DECE91}" type="presOf" srcId="{298C3DBF-77DE-4A99-93C1-8D280150D90D}" destId="{91921288-ABAE-43C5-9B6F-2D6975CD82AD}" srcOrd="0" destOrd="0" presId="urn:microsoft.com/office/officeart/2005/8/layout/hierarchy3"/>
    <dgm:cxn modelId="{6E4FF419-4ABC-4EB3-B008-0D7B819D36DB}" type="presParOf" srcId="{A19E1332-7282-43F5-B908-D196F7381C9F}" destId="{34972F66-4951-4A61-B867-7F943C5D717D}" srcOrd="0" destOrd="0" presId="urn:microsoft.com/office/officeart/2005/8/layout/hierarchy3"/>
    <dgm:cxn modelId="{E8D2FBF0-BC4D-4A9E-9007-1B047DFC7EA8}" type="presParOf" srcId="{34972F66-4951-4A61-B867-7F943C5D717D}" destId="{C7440BEC-B2F7-4511-B1E6-D88DCB2D1A7E}" srcOrd="0" destOrd="0" presId="urn:microsoft.com/office/officeart/2005/8/layout/hierarchy3"/>
    <dgm:cxn modelId="{AFC635D5-0A3F-475C-8F5F-6766681A3C24}" type="presParOf" srcId="{C7440BEC-B2F7-4511-B1E6-D88DCB2D1A7E}" destId="{580E0A2B-1061-44C0-BC9A-F117CA0D27A7}" srcOrd="0" destOrd="0" presId="urn:microsoft.com/office/officeart/2005/8/layout/hierarchy3"/>
    <dgm:cxn modelId="{1E893511-7F67-476F-8AC2-4E6FC36BB341}" type="presParOf" srcId="{C7440BEC-B2F7-4511-B1E6-D88DCB2D1A7E}" destId="{3A3B0636-9B2A-4CB6-8B64-CE347EE9F0B1}" srcOrd="1" destOrd="0" presId="urn:microsoft.com/office/officeart/2005/8/layout/hierarchy3"/>
    <dgm:cxn modelId="{ACB8C0F2-4165-49AA-9D4B-450759A3536F}" type="presParOf" srcId="{34972F66-4951-4A61-B867-7F943C5D717D}" destId="{DF310D04-CCC9-4176-8AB4-E27BAEBA6A66}" srcOrd="1" destOrd="0" presId="urn:microsoft.com/office/officeart/2005/8/layout/hierarchy3"/>
    <dgm:cxn modelId="{22D1D8FC-7DEC-45A2-81AF-BF3DF9B20E10}" type="presParOf" srcId="{DF310D04-CCC9-4176-8AB4-E27BAEBA6A66}" destId="{267D0A82-FEA2-4086-A713-BFFA074B1701}" srcOrd="0" destOrd="0" presId="urn:microsoft.com/office/officeart/2005/8/layout/hierarchy3"/>
    <dgm:cxn modelId="{B6B05D0D-183C-4D89-8E34-3702E218B263}" type="presParOf" srcId="{DF310D04-CCC9-4176-8AB4-E27BAEBA6A66}" destId="{4EBD8D41-F153-4E56-A7EB-78D51A3A2EC3}" srcOrd="1" destOrd="0" presId="urn:microsoft.com/office/officeart/2005/8/layout/hierarchy3"/>
    <dgm:cxn modelId="{B9B2DD13-36B3-4DE2-9016-324CA1ADDBF0}" type="presParOf" srcId="{DF310D04-CCC9-4176-8AB4-E27BAEBA6A66}" destId="{82D7F41D-D136-455B-99E3-7A50D1D16BFD}" srcOrd="2" destOrd="0" presId="urn:microsoft.com/office/officeart/2005/8/layout/hierarchy3"/>
    <dgm:cxn modelId="{291CD76A-8B4D-43C3-AE97-1945A1A2F483}" type="presParOf" srcId="{DF310D04-CCC9-4176-8AB4-E27BAEBA6A66}" destId="{7EE94C4E-55B2-4BC1-9574-9E05EAAB4DFA}" srcOrd="3" destOrd="0" presId="urn:microsoft.com/office/officeart/2005/8/layout/hierarchy3"/>
    <dgm:cxn modelId="{D5386F6B-E5B5-44C9-B2E4-84F1C06553EF}" type="presParOf" srcId="{DF310D04-CCC9-4176-8AB4-E27BAEBA6A66}" destId="{0728240B-6FF9-494A-92E7-C1DDB01267C1}" srcOrd="4" destOrd="0" presId="urn:microsoft.com/office/officeart/2005/8/layout/hierarchy3"/>
    <dgm:cxn modelId="{7C34F8DA-8E8D-4941-92F9-23A555DB90F6}" type="presParOf" srcId="{DF310D04-CCC9-4176-8AB4-E27BAEBA6A66}" destId="{076B4D8B-596A-42CF-97A3-3AF5744D58EE}" srcOrd="5" destOrd="0" presId="urn:microsoft.com/office/officeart/2005/8/layout/hierarchy3"/>
    <dgm:cxn modelId="{C529F1ED-0395-447B-B2E6-0D89AC7F07E9}" type="presParOf" srcId="{DF310D04-CCC9-4176-8AB4-E27BAEBA6A66}" destId="{7DE23C45-2DEA-4255-86E0-5D3F6CF5BD5C}" srcOrd="6" destOrd="0" presId="urn:microsoft.com/office/officeart/2005/8/layout/hierarchy3"/>
    <dgm:cxn modelId="{0AA240E4-9B96-4F8C-A087-39D1A4A23312}" type="presParOf" srcId="{DF310D04-CCC9-4176-8AB4-E27BAEBA6A66}" destId="{B720C099-C9DC-43A7-8FDE-22B70F1AFA74}" srcOrd="7" destOrd="0" presId="urn:microsoft.com/office/officeart/2005/8/layout/hierarchy3"/>
    <dgm:cxn modelId="{C669269E-8A1C-4738-A53D-8AA9409DB40D}" type="presParOf" srcId="{DF310D04-CCC9-4176-8AB4-E27BAEBA6A66}" destId="{91921288-ABAE-43C5-9B6F-2D6975CD82AD}" srcOrd="8" destOrd="0" presId="urn:microsoft.com/office/officeart/2005/8/layout/hierarchy3"/>
    <dgm:cxn modelId="{D85CFE98-6EEE-4A40-B588-949B9E57A001}" type="presParOf" srcId="{DF310D04-CCC9-4176-8AB4-E27BAEBA6A66}" destId="{35065968-C0DB-4175-B9AD-9EB21C175413}" srcOrd="9" destOrd="0" presId="urn:microsoft.com/office/officeart/2005/8/layout/hierarchy3"/>
    <dgm:cxn modelId="{F9EB45E9-1575-4328-A0D1-48C26A76C4A2}" type="presParOf" srcId="{DF310D04-CCC9-4176-8AB4-E27BAEBA6A66}" destId="{5DB816CF-2EC7-4587-9ED4-1B32BA98BE4F}" srcOrd="10" destOrd="0" presId="urn:microsoft.com/office/officeart/2005/8/layout/hierarchy3"/>
    <dgm:cxn modelId="{5EE9FA82-69A1-43D4-8E60-873C205B23B4}" type="presParOf" srcId="{DF310D04-CCC9-4176-8AB4-E27BAEBA6A66}" destId="{BDC07370-65D5-459A-9F9F-D5EE65F33328}" srcOrd="11" destOrd="0" presId="urn:microsoft.com/office/officeart/2005/8/layout/hierarchy3"/>
    <dgm:cxn modelId="{465453CD-B77A-46CE-A5AE-D92DCDFD7491}" type="presParOf" srcId="{A19E1332-7282-43F5-B908-D196F7381C9F}" destId="{495585E4-2FED-4859-9B8E-BE77B45E4666}" srcOrd="1" destOrd="0" presId="urn:microsoft.com/office/officeart/2005/8/layout/hierarchy3"/>
    <dgm:cxn modelId="{FFB2D682-19E1-4D11-9B8A-84EEE268239B}" type="presParOf" srcId="{495585E4-2FED-4859-9B8E-BE77B45E4666}" destId="{73146C3D-7B24-4813-8320-C0A35CC40178}" srcOrd="0" destOrd="0" presId="urn:microsoft.com/office/officeart/2005/8/layout/hierarchy3"/>
    <dgm:cxn modelId="{74C5CDFC-1643-4A5C-A835-4C7059C3BACF}" type="presParOf" srcId="{73146C3D-7B24-4813-8320-C0A35CC40178}" destId="{A0E93775-B7C7-434C-BC84-DFD023B2859B}" srcOrd="0" destOrd="0" presId="urn:microsoft.com/office/officeart/2005/8/layout/hierarchy3"/>
    <dgm:cxn modelId="{60341111-6543-44E8-9438-33044C4E28BB}" type="presParOf" srcId="{73146C3D-7B24-4813-8320-C0A35CC40178}" destId="{28C21576-8CA8-4A4B-B542-81F00F0306A6}" srcOrd="1" destOrd="0" presId="urn:microsoft.com/office/officeart/2005/8/layout/hierarchy3"/>
    <dgm:cxn modelId="{35EF3F67-FFF2-4C29-A67E-9DC9925F8B2A}" type="presParOf" srcId="{495585E4-2FED-4859-9B8E-BE77B45E4666}" destId="{C90F9535-B5A7-4D2A-ABB5-6CD2BA07D926}" srcOrd="1" destOrd="0" presId="urn:microsoft.com/office/officeart/2005/8/layout/hierarchy3"/>
    <dgm:cxn modelId="{9A1029DC-CDB0-42D1-89C9-A660148327B5}" type="presParOf" srcId="{C90F9535-B5A7-4D2A-ABB5-6CD2BA07D926}" destId="{E85A327E-9150-477F-BDA3-C8FC6090DBE2}" srcOrd="0" destOrd="0" presId="urn:microsoft.com/office/officeart/2005/8/layout/hierarchy3"/>
    <dgm:cxn modelId="{884F56AD-1668-46D9-A30C-7DC3BE002C56}" type="presParOf" srcId="{C90F9535-B5A7-4D2A-ABB5-6CD2BA07D926}" destId="{A4307186-B6AB-4FCF-81F9-04FFEEC89221}" srcOrd="1" destOrd="0" presId="urn:microsoft.com/office/officeart/2005/8/layout/hierarchy3"/>
    <dgm:cxn modelId="{E97B36E8-D255-4379-814C-0F64DF69603E}" type="presParOf" srcId="{C90F9535-B5A7-4D2A-ABB5-6CD2BA07D926}" destId="{35B01069-E902-4FEB-B5A6-83176251F174}" srcOrd="2" destOrd="0" presId="urn:microsoft.com/office/officeart/2005/8/layout/hierarchy3"/>
    <dgm:cxn modelId="{BC298B97-7451-40B4-AC8B-4601956FF3D8}" type="presParOf" srcId="{C90F9535-B5A7-4D2A-ABB5-6CD2BA07D926}" destId="{321953E3-4E04-43EB-8A09-AF9B97B462C4}" srcOrd="3" destOrd="0" presId="urn:microsoft.com/office/officeart/2005/8/layout/hierarchy3"/>
    <dgm:cxn modelId="{424E6AFA-D825-4550-9A10-21B5C207D8A8}" type="presParOf" srcId="{C90F9535-B5A7-4D2A-ABB5-6CD2BA07D926}" destId="{DF5A9F02-EB58-4227-9BDC-50A99F73845F}" srcOrd="4" destOrd="0" presId="urn:microsoft.com/office/officeart/2005/8/layout/hierarchy3"/>
    <dgm:cxn modelId="{ADAEBE1E-AF21-4A00-BEDB-CCF3CAD3A351}" type="presParOf" srcId="{C90F9535-B5A7-4D2A-ABB5-6CD2BA07D926}" destId="{C32D5761-0CC8-4B01-BF2F-EBBB33A49A90}" srcOrd="5" destOrd="0" presId="urn:microsoft.com/office/officeart/2005/8/layout/hierarchy3"/>
    <dgm:cxn modelId="{1D019852-85C3-4C67-9537-DDE7BA32326A}" type="presParOf" srcId="{C90F9535-B5A7-4D2A-ABB5-6CD2BA07D926}" destId="{D5644E12-67D8-4554-977C-9A55D1A18DDE}" srcOrd="6" destOrd="0" presId="urn:microsoft.com/office/officeart/2005/8/layout/hierarchy3"/>
    <dgm:cxn modelId="{C5E6ABA7-E132-44A5-B23E-096881EB8DAC}" type="presParOf" srcId="{C90F9535-B5A7-4D2A-ABB5-6CD2BA07D926}" destId="{29FF4EB7-3C74-43DF-A59B-0A871EFEF6F2}" srcOrd="7" destOrd="0" presId="urn:microsoft.com/office/officeart/2005/8/layout/hierarchy3"/>
    <dgm:cxn modelId="{88BEB0DE-323E-45D6-8693-8246799BA043}" type="presParOf" srcId="{C90F9535-B5A7-4D2A-ABB5-6CD2BA07D926}" destId="{6AF2E907-9ED9-4D93-BA58-BFAA0A1128B0}" srcOrd="8" destOrd="0" presId="urn:microsoft.com/office/officeart/2005/8/layout/hierarchy3"/>
    <dgm:cxn modelId="{F8A577DE-966F-40B7-B51F-7048BBEE147F}" type="presParOf" srcId="{C90F9535-B5A7-4D2A-ABB5-6CD2BA07D926}" destId="{65C3B678-F0DC-4B09-BC06-33DDAD24FA3F}" srcOrd="9" destOrd="0" presId="urn:microsoft.com/office/officeart/2005/8/layout/hierarchy3"/>
    <dgm:cxn modelId="{DC1F949F-D0D7-4F8C-B50D-5262B738FC3A}" type="presParOf" srcId="{C90F9535-B5A7-4D2A-ABB5-6CD2BA07D926}" destId="{1C5FB9B9-664A-4395-A2AF-7173BCA03CE4}" srcOrd="10" destOrd="0" presId="urn:microsoft.com/office/officeart/2005/8/layout/hierarchy3"/>
    <dgm:cxn modelId="{E13B23F9-4343-4FEA-8C9C-116EE71ACF1D}" type="presParOf" srcId="{C90F9535-B5A7-4D2A-ABB5-6CD2BA07D926}" destId="{4FDF31DF-D38B-4345-9768-D127CB996FDF}" srcOrd="1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0939FC5-922E-4768-8B82-DB8C73B5AE0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B0ECF13E-CF04-4AD8-AC46-2D17DF60044E}">
      <dgm:prSet phldrT="[Text]"/>
      <dgm:spPr>
        <a:solidFill>
          <a:srgbClr val="1D90EF"/>
        </a:solidFill>
      </dgm:spPr>
      <dgm:t>
        <a:bodyPr/>
        <a:lstStyle/>
        <a:p>
          <a:r>
            <a:rPr lang="en-GB" dirty="0" smtClean="0"/>
            <a:t>Pay</a:t>
          </a:r>
          <a:endParaRPr lang="en-GB" dirty="0"/>
        </a:p>
      </dgm:t>
    </dgm:pt>
    <dgm:pt modelId="{4548068F-3DE3-4B39-BD85-9D402C0E8874}" type="parTrans" cxnId="{2EC5241D-460E-4BE7-A255-2737A24E92BE}">
      <dgm:prSet/>
      <dgm:spPr/>
      <dgm:t>
        <a:bodyPr/>
        <a:lstStyle/>
        <a:p>
          <a:endParaRPr lang="en-GB"/>
        </a:p>
      </dgm:t>
    </dgm:pt>
    <dgm:pt modelId="{D2AF8F87-78AD-490C-AD31-0E1CD8BF060F}" type="sibTrans" cxnId="{2EC5241D-460E-4BE7-A255-2737A24E92BE}">
      <dgm:prSet/>
      <dgm:spPr/>
      <dgm:t>
        <a:bodyPr/>
        <a:lstStyle/>
        <a:p>
          <a:endParaRPr lang="en-GB"/>
        </a:p>
      </dgm:t>
    </dgm:pt>
    <dgm:pt modelId="{402EB9F9-6296-41FE-AA1A-48792439CCBE}">
      <dgm:prSet phldrT="[Text]"/>
      <dgm:spPr/>
      <dgm:t>
        <a:bodyPr/>
        <a:lstStyle/>
        <a:p>
          <a:r>
            <a:rPr lang="en-GB" dirty="0" smtClean="0"/>
            <a:t>Changes to the new basic rate of pay.</a:t>
          </a:r>
          <a:endParaRPr lang="en-GB" dirty="0"/>
        </a:p>
      </dgm:t>
    </dgm:pt>
    <dgm:pt modelId="{6DA1C99B-4937-4239-92D0-FDD623A0E1A6}" type="parTrans" cxnId="{ADEFC7BE-3B6B-44E4-98F0-F8840BCE15B8}">
      <dgm:prSet/>
      <dgm:spPr/>
      <dgm:t>
        <a:bodyPr/>
        <a:lstStyle/>
        <a:p>
          <a:endParaRPr lang="en-GB"/>
        </a:p>
      </dgm:t>
    </dgm:pt>
    <dgm:pt modelId="{2FF826FF-57E0-491A-89DF-6217EDAA6327}" type="sibTrans" cxnId="{ADEFC7BE-3B6B-44E4-98F0-F8840BCE15B8}">
      <dgm:prSet/>
      <dgm:spPr/>
      <dgm:t>
        <a:bodyPr/>
        <a:lstStyle/>
        <a:p>
          <a:endParaRPr lang="en-GB"/>
        </a:p>
      </dgm:t>
    </dgm:pt>
    <dgm:pt modelId="{0BA7AD14-3FA1-412E-864E-72EEDFCC6D09}">
      <dgm:prSet phldrT="[Text]"/>
      <dgm:spPr/>
      <dgm:t>
        <a:bodyPr/>
        <a:lstStyle/>
        <a:p>
          <a:r>
            <a:rPr lang="en-GB" dirty="0" smtClean="0"/>
            <a:t>Changes to additional allowances and how they are calculated.</a:t>
          </a:r>
          <a:endParaRPr lang="en-GB" dirty="0"/>
        </a:p>
      </dgm:t>
    </dgm:pt>
    <dgm:pt modelId="{4620E2D8-F18F-4CF4-B056-05EB0503B702}" type="parTrans" cxnId="{90CD5CAE-D63A-4F50-954D-D4035C933A69}">
      <dgm:prSet/>
      <dgm:spPr/>
      <dgm:t>
        <a:bodyPr/>
        <a:lstStyle/>
        <a:p>
          <a:endParaRPr lang="en-GB"/>
        </a:p>
      </dgm:t>
    </dgm:pt>
    <dgm:pt modelId="{737A455C-3427-4A16-92E8-28341A85B51D}" type="sibTrans" cxnId="{90CD5CAE-D63A-4F50-954D-D4035C933A69}">
      <dgm:prSet/>
      <dgm:spPr/>
      <dgm:t>
        <a:bodyPr/>
        <a:lstStyle/>
        <a:p>
          <a:endParaRPr lang="en-GB"/>
        </a:p>
      </dgm:t>
    </dgm:pt>
    <dgm:pt modelId="{47ED9A98-06DD-4B7B-99C3-AB29858F3EA8}">
      <dgm:prSet phldrT="[Text]"/>
      <dgm:spPr>
        <a:solidFill>
          <a:srgbClr val="1D90EF"/>
        </a:solidFill>
      </dgm:spPr>
      <dgm:t>
        <a:bodyPr/>
        <a:lstStyle/>
        <a:p>
          <a:r>
            <a:rPr lang="en-GB" dirty="0" smtClean="0"/>
            <a:t>Working Hours</a:t>
          </a:r>
          <a:endParaRPr lang="en-GB" dirty="0"/>
        </a:p>
      </dgm:t>
    </dgm:pt>
    <dgm:pt modelId="{2BFEAAD6-7958-43D4-A7C2-FCFFA3986657}" type="parTrans" cxnId="{01135CAE-6589-4676-9B66-76510FB1358C}">
      <dgm:prSet/>
      <dgm:spPr/>
      <dgm:t>
        <a:bodyPr/>
        <a:lstStyle/>
        <a:p>
          <a:endParaRPr lang="en-GB"/>
        </a:p>
      </dgm:t>
    </dgm:pt>
    <dgm:pt modelId="{3BE7E9E3-B171-47E4-9B29-7F0E1BAFC82E}" type="sibTrans" cxnId="{01135CAE-6589-4676-9B66-76510FB1358C}">
      <dgm:prSet/>
      <dgm:spPr/>
      <dgm:t>
        <a:bodyPr/>
        <a:lstStyle/>
        <a:p>
          <a:endParaRPr lang="en-GB"/>
        </a:p>
      </dgm:t>
    </dgm:pt>
    <dgm:pt modelId="{7B2E6626-113C-41EE-A433-CEDD201783CC}">
      <dgm:prSet phldrT="[Text]" custT="1"/>
      <dgm:spPr/>
      <dgm:t>
        <a:bodyPr/>
        <a:lstStyle/>
        <a:p>
          <a:r>
            <a:rPr lang="en-GB" sz="1100" dirty="0" smtClean="0"/>
            <a:t>Increased restrictions on working hours to ensure safer working ;</a:t>
          </a:r>
          <a:endParaRPr lang="en-GB" sz="1100" dirty="0"/>
        </a:p>
      </dgm:t>
    </dgm:pt>
    <dgm:pt modelId="{53E66660-5E76-45BB-A65D-FE6F7FCC757E}" type="parTrans" cxnId="{7FAD0354-4407-41B1-90B8-7DA3D4C9A833}">
      <dgm:prSet/>
      <dgm:spPr/>
      <dgm:t>
        <a:bodyPr/>
        <a:lstStyle/>
        <a:p>
          <a:endParaRPr lang="en-GB"/>
        </a:p>
      </dgm:t>
    </dgm:pt>
    <dgm:pt modelId="{0613F62E-F566-4342-88F6-A64267FCD866}" type="sibTrans" cxnId="{7FAD0354-4407-41B1-90B8-7DA3D4C9A833}">
      <dgm:prSet/>
      <dgm:spPr/>
      <dgm:t>
        <a:bodyPr/>
        <a:lstStyle/>
        <a:p>
          <a:endParaRPr lang="en-GB"/>
        </a:p>
      </dgm:t>
    </dgm:pt>
    <dgm:pt modelId="{6BA3FB24-89D9-4DCB-86DC-445F4E9438FF}">
      <dgm:prSet phldrT="[Text]" custT="1"/>
      <dgm:spPr/>
      <dgm:t>
        <a:bodyPr/>
        <a:lstStyle/>
        <a:p>
          <a:r>
            <a:rPr lang="en-GB" sz="1100" dirty="0" smtClean="0"/>
            <a:t>Maximum 8 consecutive shifts (previously 12)</a:t>
          </a:r>
          <a:endParaRPr lang="en-GB" sz="1100" dirty="0"/>
        </a:p>
      </dgm:t>
    </dgm:pt>
    <dgm:pt modelId="{A21AC02E-C821-4AC4-B307-CB865CD2AC1C}" type="parTrans" cxnId="{1B998FDA-ACC2-476F-914D-6EBED15EA05F}">
      <dgm:prSet/>
      <dgm:spPr/>
      <dgm:t>
        <a:bodyPr/>
        <a:lstStyle/>
        <a:p>
          <a:endParaRPr lang="en-GB"/>
        </a:p>
      </dgm:t>
    </dgm:pt>
    <dgm:pt modelId="{081F6410-F18F-4317-8AFC-B007A201537D}" type="sibTrans" cxnId="{1B998FDA-ACC2-476F-914D-6EBED15EA05F}">
      <dgm:prSet/>
      <dgm:spPr/>
      <dgm:t>
        <a:bodyPr/>
        <a:lstStyle/>
        <a:p>
          <a:endParaRPr lang="en-GB"/>
        </a:p>
      </dgm:t>
    </dgm:pt>
    <dgm:pt modelId="{96E0EC98-3C53-4899-8088-5F56D3E9F090}">
      <dgm:prSet phldrT="[Text]"/>
      <dgm:spPr>
        <a:solidFill>
          <a:srgbClr val="1D90EF"/>
        </a:solidFill>
      </dgm:spPr>
      <dgm:t>
        <a:bodyPr/>
        <a:lstStyle/>
        <a:p>
          <a:r>
            <a:rPr lang="en-GB" dirty="0" smtClean="0"/>
            <a:t>Work Scheduling/ Exception Reporting</a:t>
          </a:r>
          <a:endParaRPr lang="en-GB" dirty="0"/>
        </a:p>
      </dgm:t>
    </dgm:pt>
    <dgm:pt modelId="{F77CC1C6-1576-45B4-BBAF-3BE7250D9E65}" type="parTrans" cxnId="{9F683B8B-4884-4AC0-9925-BB8258EAEFB2}">
      <dgm:prSet/>
      <dgm:spPr/>
      <dgm:t>
        <a:bodyPr/>
        <a:lstStyle/>
        <a:p>
          <a:endParaRPr lang="en-GB"/>
        </a:p>
      </dgm:t>
    </dgm:pt>
    <dgm:pt modelId="{EDDC67DA-7CBB-4C3E-8BE7-BB000532F98C}" type="sibTrans" cxnId="{9F683B8B-4884-4AC0-9925-BB8258EAEFB2}">
      <dgm:prSet/>
      <dgm:spPr/>
      <dgm:t>
        <a:bodyPr/>
        <a:lstStyle/>
        <a:p>
          <a:endParaRPr lang="en-GB"/>
        </a:p>
      </dgm:t>
    </dgm:pt>
    <dgm:pt modelId="{6AC9F3F5-2C76-4DF9-ACAD-21B9B6F8AE0A}">
      <dgm:prSet phldrT="[Text]" custT="1"/>
      <dgm:spPr/>
      <dgm:t>
        <a:bodyPr/>
        <a:lstStyle/>
        <a:p>
          <a:r>
            <a:rPr lang="en-GB" sz="1200" dirty="0" smtClean="0"/>
            <a:t> In addition to T&amp;C’s, doctors will receive a work schedule which identifies pay, working pattern and training opportunities. </a:t>
          </a:r>
          <a:endParaRPr lang="en-GB" sz="1200" dirty="0"/>
        </a:p>
      </dgm:t>
    </dgm:pt>
    <dgm:pt modelId="{AE504FDE-89D9-4DC2-A7E5-3D1A78E98784}" type="parTrans" cxnId="{031F63EC-C9D7-4233-A99E-C2AC8C9009DA}">
      <dgm:prSet/>
      <dgm:spPr/>
      <dgm:t>
        <a:bodyPr/>
        <a:lstStyle/>
        <a:p>
          <a:endParaRPr lang="en-GB"/>
        </a:p>
      </dgm:t>
    </dgm:pt>
    <dgm:pt modelId="{F67D6170-7CB5-476C-9634-F5F4F268FA70}" type="sibTrans" cxnId="{031F63EC-C9D7-4233-A99E-C2AC8C9009DA}">
      <dgm:prSet/>
      <dgm:spPr/>
      <dgm:t>
        <a:bodyPr/>
        <a:lstStyle/>
        <a:p>
          <a:endParaRPr lang="en-GB"/>
        </a:p>
      </dgm:t>
    </dgm:pt>
    <dgm:pt modelId="{0DC0179E-81B6-4B0A-8E53-776E4F3A5A8A}">
      <dgm:prSet phldrT="[Text]" custT="1"/>
      <dgm:spPr/>
      <dgm:t>
        <a:bodyPr/>
        <a:lstStyle/>
        <a:p>
          <a:r>
            <a:rPr lang="en-GB" sz="1200" dirty="0" smtClean="0"/>
            <a:t>Exception reports to replace hours monitoring. Means any changes to schedule can be flagged in real time rather than bi-annually.</a:t>
          </a:r>
          <a:endParaRPr lang="en-GB" sz="1200" dirty="0"/>
        </a:p>
      </dgm:t>
    </dgm:pt>
    <dgm:pt modelId="{88D52F1A-8013-4AC5-BDFB-26557E351AAF}" type="parTrans" cxnId="{0F5DE57B-E7B4-4C0D-84CE-D97E29814767}">
      <dgm:prSet/>
      <dgm:spPr/>
      <dgm:t>
        <a:bodyPr/>
        <a:lstStyle/>
        <a:p>
          <a:endParaRPr lang="en-GB"/>
        </a:p>
      </dgm:t>
    </dgm:pt>
    <dgm:pt modelId="{03448DEB-18B0-4F8E-A898-9C450FCC0DEE}" type="sibTrans" cxnId="{0F5DE57B-E7B4-4C0D-84CE-D97E29814767}">
      <dgm:prSet/>
      <dgm:spPr/>
      <dgm:t>
        <a:bodyPr/>
        <a:lstStyle/>
        <a:p>
          <a:endParaRPr lang="en-GB"/>
        </a:p>
      </dgm:t>
    </dgm:pt>
    <dgm:pt modelId="{1275673C-22FB-46C5-A5D3-CCE13035F6A8}">
      <dgm:prSet custT="1"/>
      <dgm:spPr>
        <a:solidFill>
          <a:schemeClr val="accent1">
            <a:lumMod val="20000"/>
            <a:lumOff val="80000"/>
          </a:schemeClr>
        </a:solidFill>
        <a:ln>
          <a:solidFill>
            <a:schemeClr val="accent1">
              <a:lumMod val="20000"/>
              <a:lumOff val="80000"/>
              <a:alpha val="90000"/>
            </a:schemeClr>
          </a:solidFill>
        </a:ln>
      </dgm:spPr>
      <dgm:t>
        <a:bodyPr/>
        <a:lstStyle/>
        <a:p>
          <a:r>
            <a:rPr lang="en-GB" sz="1200" b="0" i="0" dirty="0" smtClean="0"/>
            <a:t>Where a doctor intends to undertake hours of paid work as a locum, additional to the hours set out in the work schedule, the doctor must initially offer such additional hours of work exclusively to the service of the NHS via an NHS staff bank. </a:t>
          </a:r>
          <a:endParaRPr lang="en-GB" sz="1200" dirty="0"/>
        </a:p>
      </dgm:t>
    </dgm:pt>
    <dgm:pt modelId="{2ADD0A36-AE84-46CA-AB6E-6DD615FF07AB}" type="parTrans" cxnId="{2976E80A-47F5-4C8E-BDBF-FEF37E0CF3A3}">
      <dgm:prSet/>
      <dgm:spPr/>
      <dgm:t>
        <a:bodyPr/>
        <a:lstStyle/>
        <a:p>
          <a:endParaRPr lang="en-GB"/>
        </a:p>
      </dgm:t>
    </dgm:pt>
    <dgm:pt modelId="{BE6C22E2-2590-4AE7-915C-DD148A18E296}" type="sibTrans" cxnId="{2976E80A-47F5-4C8E-BDBF-FEF37E0CF3A3}">
      <dgm:prSet/>
      <dgm:spPr/>
      <dgm:t>
        <a:bodyPr/>
        <a:lstStyle/>
        <a:p>
          <a:endParaRPr lang="en-GB"/>
        </a:p>
      </dgm:t>
    </dgm:pt>
    <dgm:pt modelId="{896EF901-94CB-4C81-88E1-BF3A4B4A1B26}">
      <dgm:prSet phldrT="[Text]" custT="1"/>
      <dgm:spPr/>
      <dgm:t>
        <a:bodyPr/>
        <a:lstStyle/>
        <a:p>
          <a:r>
            <a:rPr lang="en-GB" sz="1100" dirty="0" smtClean="0"/>
            <a:t>Maximum 72 hours work in any 7 day period (previously 91)</a:t>
          </a:r>
          <a:endParaRPr lang="en-GB" sz="1100" dirty="0"/>
        </a:p>
      </dgm:t>
    </dgm:pt>
    <dgm:pt modelId="{1416ED33-BFDA-43FC-8F95-05C49AE8CF71}" type="parTrans" cxnId="{C1142A0A-F5E4-4280-BB0B-3DED697CBAF9}">
      <dgm:prSet/>
      <dgm:spPr/>
      <dgm:t>
        <a:bodyPr/>
        <a:lstStyle/>
        <a:p>
          <a:endParaRPr lang="en-GB"/>
        </a:p>
      </dgm:t>
    </dgm:pt>
    <dgm:pt modelId="{2272E600-7BE1-4F8C-B75A-8A68C9060FC9}" type="sibTrans" cxnId="{C1142A0A-F5E4-4280-BB0B-3DED697CBAF9}">
      <dgm:prSet/>
      <dgm:spPr/>
      <dgm:t>
        <a:bodyPr/>
        <a:lstStyle/>
        <a:p>
          <a:endParaRPr lang="en-GB"/>
        </a:p>
      </dgm:t>
    </dgm:pt>
    <dgm:pt modelId="{FC016FE8-BF37-4D58-A992-C12DD3ED87A1}">
      <dgm:prSet phldrT="[Text]" custT="1"/>
      <dgm:spPr/>
      <dgm:t>
        <a:bodyPr/>
        <a:lstStyle/>
        <a:p>
          <a:r>
            <a:rPr lang="en-GB" sz="1100" dirty="0" smtClean="0"/>
            <a:t>Maximum 5 consecutive long shifts (previously 7)</a:t>
          </a:r>
          <a:endParaRPr lang="en-GB" sz="1100" dirty="0"/>
        </a:p>
      </dgm:t>
    </dgm:pt>
    <dgm:pt modelId="{733DC434-11CD-43E9-8301-4DC297A389FA}" type="parTrans" cxnId="{934B4906-FE90-4E41-8FDD-E405BA433FB6}">
      <dgm:prSet/>
      <dgm:spPr/>
      <dgm:t>
        <a:bodyPr/>
        <a:lstStyle/>
        <a:p>
          <a:endParaRPr lang="en-GB"/>
        </a:p>
      </dgm:t>
    </dgm:pt>
    <dgm:pt modelId="{D5221747-C272-472B-9203-EA9D139A3808}" type="sibTrans" cxnId="{934B4906-FE90-4E41-8FDD-E405BA433FB6}">
      <dgm:prSet/>
      <dgm:spPr/>
      <dgm:t>
        <a:bodyPr/>
        <a:lstStyle/>
        <a:p>
          <a:endParaRPr lang="en-GB"/>
        </a:p>
      </dgm:t>
    </dgm:pt>
    <dgm:pt modelId="{01E2C585-CC66-4864-BAAE-304409342D73}">
      <dgm:prSet phldrT="[Text]" custT="1"/>
      <dgm:spPr/>
      <dgm:t>
        <a:bodyPr/>
        <a:lstStyle/>
        <a:p>
          <a:r>
            <a:rPr lang="en-GB" sz="1100" dirty="0" smtClean="0"/>
            <a:t>Maximum 4 consecutive night shifts (previously 7)</a:t>
          </a:r>
          <a:endParaRPr lang="en-GB" sz="1100" dirty="0"/>
        </a:p>
      </dgm:t>
    </dgm:pt>
    <dgm:pt modelId="{3ADDA0F5-C0B6-414E-8C60-DBF746F81CC5}" type="parTrans" cxnId="{2C169833-66AD-4730-8105-6EE002CEDFBB}">
      <dgm:prSet/>
      <dgm:spPr/>
      <dgm:t>
        <a:bodyPr/>
        <a:lstStyle/>
        <a:p>
          <a:endParaRPr lang="en-GB"/>
        </a:p>
      </dgm:t>
    </dgm:pt>
    <dgm:pt modelId="{31FA0058-786E-4F53-B9B4-50529AA3FA41}" type="sibTrans" cxnId="{2C169833-66AD-4730-8105-6EE002CEDFBB}">
      <dgm:prSet/>
      <dgm:spPr/>
      <dgm:t>
        <a:bodyPr/>
        <a:lstStyle/>
        <a:p>
          <a:endParaRPr lang="en-GB"/>
        </a:p>
      </dgm:t>
    </dgm:pt>
    <dgm:pt modelId="{39270A13-F37B-44AD-96E5-9C15E947F35C}">
      <dgm:prSet phldrT="[Text]" custT="1"/>
      <dgm:spPr/>
      <dgm:t>
        <a:bodyPr/>
        <a:lstStyle/>
        <a:p>
          <a:r>
            <a:rPr lang="en-GB" sz="1100" dirty="0" smtClean="0"/>
            <a:t>Maximum 48 hour working week (previously 56)</a:t>
          </a:r>
          <a:endParaRPr lang="en-GB" sz="1100" dirty="0"/>
        </a:p>
      </dgm:t>
    </dgm:pt>
    <dgm:pt modelId="{0DA459C0-A4FC-439E-A6C1-E1747B21E4AD}" type="parTrans" cxnId="{2405AAF3-AFC5-4661-BF5B-6E8075D03225}">
      <dgm:prSet/>
      <dgm:spPr/>
      <dgm:t>
        <a:bodyPr/>
        <a:lstStyle/>
        <a:p>
          <a:endParaRPr lang="en-GB"/>
        </a:p>
      </dgm:t>
    </dgm:pt>
    <dgm:pt modelId="{535A9545-3FC0-4CD2-A5F7-D48B5BF0B37A}" type="sibTrans" cxnId="{2405AAF3-AFC5-4661-BF5B-6E8075D03225}">
      <dgm:prSet/>
      <dgm:spPr/>
      <dgm:t>
        <a:bodyPr/>
        <a:lstStyle/>
        <a:p>
          <a:endParaRPr lang="en-GB"/>
        </a:p>
      </dgm:t>
    </dgm:pt>
    <dgm:pt modelId="{824C346C-F847-466E-9BBF-D435960B371E}">
      <dgm:prSet phldrT="[Text]"/>
      <dgm:spPr/>
      <dgm:t>
        <a:bodyPr/>
        <a:lstStyle/>
        <a:p>
          <a:r>
            <a:rPr lang="en-GB" dirty="0" smtClean="0"/>
            <a:t>Doctor’s pay will now link directly to the work they do and the level of responsibility they discharge, with doctors working the most onerous patterns will be more fairly rewarded.</a:t>
          </a:r>
          <a:endParaRPr lang="en-GB" dirty="0"/>
        </a:p>
      </dgm:t>
    </dgm:pt>
    <dgm:pt modelId="{3A02FE1A-3C30-49EF-8991-82E44C0A6EA9}" type="parTrans" cxnId="{F542072D-21F9-4596-B454-00ECDDB4D381}">
      <dgm:prSet/>
      <dgm:spPr/>
      <dgm:t>
        <a:bodyPr/>
        <a:lstStyle/>
        <a:p>
          <a:endParaRPr lang="en-GB"/>
        </a:p>
      </dgm:t>
    </dgm:pt>
    <dgm:pt modelId="{1AE4BEFC-5F8E-473D-A05D-D8D2476645B2}" type="sibTrans" cxnId="{F542072D-21F9-4596-B454-00ECDDB4D381}">
      <dgm:prSet/>
      <dgm:spPr/>
      <dgm:t>
        <a:bodyPr/>
        <a:lstStyle/>
        <a:p>
          <a:endParaRPr lang="en-GB"/>
        </a:p>
      </dgm:t>
    </dgm:pt>
    <dgm:pt modelId="{027A6D30-BF49-49E0-B4D5-C92CD5B1A44A}">
      <dgm:prSet/>
      <dgm:spPr>
        <a:solidFill>
          <a:srgbClr val="1D90EF"/>
        </a:solidFill>
      </dgm:spPr>
      <dgm:t>
        <a:bodyPr/>
        <a:lstStyle/>
        <a:p>
          <a:r>
            <a:rPr lang="en-GB" dirty="0" smtClean="0"/>
            <a:t>Additional Work</a:t>
          </a:r>
          <a:endParaRPr lang="en-GB" dirty="0"/>
        </a:p>
      </dgm:t>
    </dgm:pt>
    <dgm:pt modelId="{4BC3B99F-5A86-4320-A558-E5CED97BCEAA}" type="parTrans" cxnId="{D26554C2-B4E6-4C7B-8994-136205820ED3}">
      <dgm:prSet/>
      <dgm:spPr/>
      <dgm:t>
        <a:bodyPr/>
        <a:lstStyle/>
        <a:p>
          <a:endParaRPr lang="en-GB"/>
        </a:p>
      </dgm:t>
    </dgm:pt>
    <dgm:pt modelId="{11B56BBF-0A56-47B6-A921-6786D15FECCC}" type="sibTrans" cxnId="{D26554C2-B4E6-4C7B-8994-136205820ED3}">
      <dgm:prSet/>
      <dgm:spPr/>
      <dgm:t>
        <a:bodyPr/>
        <a:lstStyle/>
        <a:p>
          <a:endParaRPr lang="en-GB"/>
        </a:p>
      </dgm:t>
    </dgm:pt>
    <dgm:pt modelId="{3582C7B0-9A23-4293-A8C3-5B56B5AE6025}" type="pres">
      <dgm:prSet presAssocID="{F0939FC5-922E-4768-8B82-DB8C73B5AE0F}" presName="Name0" presStyleCnt="0">
        <dgm:presLayoutVars>
          <dgm:dir/>
          <dgm:animLvl val="lvl"/>
          <dgm:resizeHandles val="exact"/>
        </dgm:presLayoutVars>
      </dgm:prSet>
      <dgm:spPr/>
      <dgm:t>
        <a:bodyPr/>
        <a:lstStyle/>
        <a:p>
          <a:endParaRPr lang="en-GB"/>
        </a:p>
      </dgm:t>
    </dgm:pt>
    <dgm:pt modelId="{057C1C87-5C11-440E-962E-B9FA746D5FE5}" type="pres">
      <dgm:prSet presAssocID="{B0ECF13E-CF04-4AD8-AC46-2D17DF60044E}" presName="linNode" presStyleCnt="0"/>
      <dgm:spPr/>
    </dgm:pt>
    <dgm:pt modelId="{D855887C-5BE8-423C-9523-E40E3578D998}" type="pres">
      <dgm:prSet presAssocID="{B0ECF13E-CF04-4AD8-AC46-2D17DF60044E}" presName="parentText" presStyleLbl="node1" presStyleIdx="0" presStyleCnt="4">
        <dgm:presLayoutVars>
          <dgm:chMax val="1"/>
          <dgm:bulletEnabled val="1"/>
        </dgm:presLayoutVars>
      </dgm:prSet>
      <dgm:spPr/>
      <dgm:t>
        <a:bodyPr/>
        <a:lstStyle/>
        <a:p>
          <a:endParaRPr lang="en-GB"/>
        </a:p>
      </dgm:t>
    </dgm:pt>
    <dgm:pt modelId="{0270D39B-9A9A-4FE2-AFF7-62832A3B906B}" type="pres">
      <dgm:prSet presAssocID="{B0ECF13E-CF04-4AD8-AC46-2D17DF60044E}" presName="descendantText" presStyleLbl="alignAccFollowNode1" presStyleIdx="0" presStyleCnt="4">
        <dgm:presLayoutVars>
          <dgm:bulletEnabled val="1"/>
        </dgm:presLayoutVars>
      </dgm:prSet>
      <dgm:spPr/>
      <dgm:t>
        <a:bodyPr/>
        <a:lstStyle/>
        <a:p>
          <a:endParaRPr lang="en-GB"/>
        </a:p>
      </dgm:t>
    </dgm:pt>
    <dgm:pt modelId="{AB76875F-AFBE-4174-AFD2-91BA078687E3}" type="pres">
      <dgm:prSet presAssocID="{D2AF8F87-78AD-490C-AD31-0E1CD8BF060F}" presName="sp" presStyleCnt="0"/>
      <dgm:spPr/>
    </dgm:pt>
    <dgm:pt modelId="{E80C2C56-1F5E-4BA7-ADF8-57532CAE8A46}" type="pres">
      <dgm:prSet presAssocID="{47ED9A98-06DD-4B7B-99C3-AB29858F3EA8}" presName="linNode" presStyleCnt="0"/>
      <dgm:spPr/>
    </dgm:pt>
    <dgm:pt modelId="{93021BF7-AD84-4E15-ACDA-C96CAE223034}" type="pres">
      <dgm:prSet presAssocID="{47ED9A98-06DD-4B7B-99C3-AB29858F3EA8}" presName="parentText" presStyleLbl="node1" presStyleIdx="1" presStyleCnt="4">
        <dgm:presLayoutVars>
          <dgm:chMax val="1"/>
          <dgm:bulletEnabled val="1"/>
        </dgm:presLayoutVars>
      </dgm:prSet>
      <dgm:spPr/>
      <dgm:t>
        <a:bodyPr/>
        <a:lstStyle/>
        <a:p>
          <a:endParaRPr lang="en-GB"/>
        </a:p>
      </dgm:t>
    </dgm:pt>
    <dgm:pt modelId="{B9872633-C1F7-477C-A8A9-61818878E589}" type="pres">
      <dgm:prSet presAssocID="{47ED9A98-06DD-4B7B-99C3-AB29858F3EA8}" presName="descendantText" presStyleLbl="alignAccFollowNode1" presStyleIdx="1" presStyleCnt="4" custScaleY="146516">
        <dgm:presLayoutVars>
          <dgm:bulletEnabled val="1"/>
        </dgm:presLayoutVars>
      </dgm:prSet>
      <dgm:spPr/>
      <dgm:t>
        <a:bodyPr/>
        <a:lstStyle/>
        <a:p>
          <a:endParaRPr lang="en-GB"/>
        </a:p>
      </dgm:t>
    </dgm:pt>
    <dgm:pt modelId="{75D5D477-3D35-4D37-A2A9-DBABB8A41D12}" type="pres">
      <dgm:prSet presAssocID="{3BE7E9E3-B171-47E4-9B29-7F0E1BAFC82E}" presName="sp" presStyleCnt="0"/>
      <dgm:spPr/>
    </dgm:pt>
    <dgm:pt modelId="{79B7822E-71E0-4C61-BA2A-923CB21D24BA}" type="pres">
      <dgm:prSet presAssocID="{96E0EC98-3C53-4899-8088-5F56D3E9F090}" presName="linNode" presStyleCnt="0"/>
      <dgm:spPr/>
    </dgm:pt>
    <dgm:pt modelId="{C05E255A-72A2-44A5-905E-EFDF654DF9E5}" type="pres">
      <dgm:prSet presAssocID="{96E0EC98-3C53-4899-8088-5F56D3E9F090}" presName="parentText" presStyleLbl="node1" presStyleIdx="2" presStyleCnt="4">
        <dgm:presLayoutVars>
          <dgm:chMax val="1"/>
          <dgm:bulletEnabled val="1"/>
        </dgm:presLayoutVars>
      </dgm:prSet>
      <dgm:spPr/>
      <dgm:t>
        <a:bodyPr/>
        <a:lstStyle/>
        <a:p>
          <a:endParaRPr lang="en-GB"/>
        </a:p>
      </dgm:t>
    </dgm:pt>
    <dgm:pt modelId="{568C953A-9E5F-4DDA-86DB-1D0F9CA586D6}" type="pres">
      <dgm:prSet presAssocID="{96E0EC98-3C53-4899-8088-5F56D3E9F090}" presName="descendantText" presStyleLbl="alignAccFollowNode1" presStyleIdx="2" presStyleCnt="4" custScaleY="115149">
        <dgm:presLayoutVars>
          <dgm:bulletEnabled val="1"/>
        </dgm:presLayoutVars>
      </dgm:prSet>
      <dgm:spPr/>
      <dgm:t>
        <a:bodyPr/>
        <a:lstStyle/>
        <a:p>
          <a:endParaRPr lang="en-GB"/>
        </a:p>
      </dgm:t>
    </dgm:pt>
    <dgm:pt modelId="{703D7E3C-A18A-488C-9CE3-30A34D738AD2}" type="pres">
      <dgm:prSet presAssocID="{EDDC67DA-7CBB-4C3E-8BE7-BB000532F98C}" presName="sp" presStyleCnt="0"/>
      <dgm:spPr/>
    </dgm:pt>
    <dgm:pt modelId="{2F508948-E460-4699-AAC0-34F4E9D4F69A}" type="pres">
      <dgm:prSet presAssocID="{027A6D30-BF49-49E0-B4D5-C92CD5B1A44A}" presName="linNode" presStyleCnt="0"/>
      <dgm:spPr/>
    </dgm:pt>
    <dgm:pt modelId="{D2357BC4-4E97-4C21-982A-7A604AC43A54}" type="pres">
      <dgm:prSet presAssocID="{027A6D30-BF49-49E0-B4D5-C92CD5B1A44A}" presName="parentText" presStyleLbl="node1" presStyleIdx="3" presStyleCnt="4">
        <dgm:presLayoutVars>
          <dgm:chMax val="1"/>
          <dgm:bulletEnabled val="1"/>
        </dgm:presLayoutVars>
      </dgm:prSet>
      <dgm:spPr/>
      <dgm:t>
        <a:bodyPr/>
        <a:lstStyle/>
        <a:p>
          <a:endParaRPr lang="en-GB"/>
        </a:p>
      </dgm:t>
    </dgm:pt>
    <dgm:pt modelId="{644FE3F6-00F5-4E55-99DA-11F69010175E}" type="pres">
      <dgm:prSet presAssocID="{027A6D30-BF49-49E0-B4D5-C92CD5B1A44A}" presName="descendantText" presStyleLbl="alignAccFollowNode1" presStyleIdx="3" presStyleCnt="4">
        <dgm:presLayoutVars>
          <dgm:bulletEnabled val="1"/>
        </dgm:presLayoutVars>
      </dgm:prSet>
      <dgm:spPr/>
      <dgm:t>
        <a:bodyPr/>
        <a:lstStyle/>
        <a:p>
          <a:endParaRPr lang="en-GB"/>
        </a:p>
      </dgm:t>
    </dgm:pt>
  </dgm:ptLst>
  <dgm:cxnLst>
    <dgm:cxn modelId="{2405AAF3-AFC5-4661-BF5B-6E8075D03225}" srcId="{47ED9A98-06DD-4B7B-99C3-AB29858F3EA8}" destId="{39270A13-F37B-44AD-96E5-9C15E947F35C}" srcOrd="1" destOrd="0" parTransId="{0DA459C0-A4FC-439E-A6C1-E1747B21E4AD}" sibTransId="{535A9545-3FC0-4CD2-A5F7-D48B5BF0B37A}"/>
    <dgm:cxn modelId="{020873AA-4955-452E-A833-37E56E78E883}" type="presOf" srcId="{96E0EC98-3C53-4899-8088-5F56D3E9F090}" destId="{C05E255A-72A2-44A5-905E-EFDF654DF9E5}" srcOrd="0" destOrd="0" presId="urn:microsoft.com/office/officeart/2005/8/layout/vList5"/>
    <dgm:cxn modelId="{031F63EC-C9D7-4233-A99E-C2AC8C9009DA}" srcId="{96E0EC98-3C53-4899-8088-5F56D3E9F090}" destId="{6AC9F3F5-2C76-4DF9-ACAD-21B9B6F8AE0A}" srcOrd="0" destOrd="0" parTransId="{AE504FDE-89D9-4DC2-A7E5-3D1A78E98784}" sibTransId="{F67D6170-7CB5-476C-9634-F5F4F268FA70}"/>
    <dgm:cxn modelId="{7FAD0354-4407-41B1-90B8-7DA3D4C9A833}" srcId="{47ED9A98-06DD-4B7B-99C3-AB29858F3EA8}" destId="{7B2E6626-113C-41EE-A433-CEDD201783CC}" srcOrd="0" destOrd="0" parTransId="{53E66660-5E76-45BB-A65D-FE6F7FCC757E}" sibTransId="{0613F62E-F566-4342-88F6-A64267FCD866}"/>
    <dgm:cxn modelId="{17568008-F41D-4C60-A3A0-A668196522A1}" type="presOf" srcId="{FC016FE8-BF37-4D58-A992-C12DD3ED87A1}" destId="{B9872633-C1F7-477C-A8A9-61818878E589}" srcOrd="0" destOrd="3" presId="urn:microsoft.com/office/officeart/2005/8/layout/vList5"/>
    <dgm:cxn modelId="{2CB55090-753A-4840-9921-2CD36B567B99}" type="presOf" srcId="{027A6D30-BF49-49E0-B4D5-C92CD5B1A44A}" destId="{D2357BC4-4E97-4C21-982A-7A604AC43A54}" srcOrd="0" destOrd="0" presId="urn:microsoft.com/office/officeart/2005/8/layout/vList5"/>
    <dgm:cxn modelId="{C1142A0A-F5E4-4280-BB0B-3DED697CBAF9}" srcId="{47ED9A98-06DD-4B7B-99C3-AB29858F3EA8}" destId="{896EF901-94CB-4C81-88E1-BF3A4B4A1B26}" srcOrd="2" destOrd="0" parTransId="{1416ED33-BFDA-43FC-8F95-05C49AE8CF71}" sibTransId="{2272E600-7BE1-4F8C-B75A-8A68C9060FC9}"/>
    <dgm:cxn modelId="{2EC5241D-460E-4BE7-A255-2737A24E92BE}" srcId="{F0939FC5-922E-4768-8B82-DB8C73B5AE0F}" destId="{B0ECF13E-CF04-4AD8-AC46-2D17DF60044E}" srcOrd="0" destOrd="0" parTransId="{4548068F-3DE3-4B39-BD85-9D402C0E8874}" sibTransId="{D2AF8F87-78AD-490C-AD31-0E1CD8BF060F}"/>
    <dgm:cxn modelId="{2976E80A-47F5-4C8E-BDBF-FEF37E0CF3A3}" srcId="{027A6D30-BF49-49E0-B4D5-C92CD5B1A44A}" destId="{1275673C-22FB-46C5-A5D3-CCE13035F6A8}" srcOrd="0" destOrd="0" parTransId="{2ADD0A36-AE84-46CA-AB6E-6DD615FF07AB}" sibTransId="{BE6C22E2-2590-4AE7-915C-DD148A18E296}"/>
    <dgm:cxn modelId="{C0E6D5FF-5E06-4E40-83C0-98979A52C1F7}" type="presOf" srcId="{896EF901-94CB-4C81-88E1-BF3A4B4A1B26}" destId="{B9872633-C1F7-477C-A8A9-61818878E589}" srcOrd="0" destOrd="2" presId="urn:microsoft.com/office/officeart/2005/8/layout/vList5"/>
    <dgm:cxn modelId="{1B998FDA-ACC2-476F-914D-6EBED15EA05F}" srcId="{47ED9A98-06DD-4B7B-99C3-AB29858F3EA8}" destId="{6BA3FB24-89D9-4DCB-86DC-445F4E9438FF}" srcOrd="5" destOrd="0" parTransId="{A21AC02E-C821-4AC4-B307-CB865CD2AC1C}" sibTransId="{081F6410-F18F-4317-8AFC-B007A201537D}"/>
    <dgm:cxn modelId="{E0C582A1-BC66-46DA-A9E7-26AC8CCE8C7C}" type="presOf" srcId="{47ED9A98-06DD-4B7B-99C3-AB29858F3EA8}" destId="{93021BF7-AD84-4E15-ACDA-C96CAE223034}" srcOrd="0" destOrd="0" presId="urn:microsoft.com/office/officeart/2005/8/layout/vList5"/>
    <dgm:cxn modelId="{127109AA-D7E1-4594-AE7B-B74B2DDE9A61}" type="presOf" srcId="{1275673C-22FB-46C5-A5D3-CCE13035F6A8}" destId="{644FE3F6-00F5-4E55-99DA-11F69010175E}" srcOrd="0" destOrd="0" presId="urn:microsoft.com/office/officeart/2005/8/layout/vList5"/>
    <dgm:cxn modelId="{31F27748-3E8B-4A9E-B3AD-C0FFB3442E33}" type="presOf" srcId="{F0939FC5-922E-4768-8B82-DB8C73B5AE0F}" destId="{3582C7B0-9A23-4293-A8C3-5B56B5AE6025}" srcOrd="0" destOrd="0" presId="urn:microsoft.com/office/officeart/2005/8/layout/vList5"/>
    <dgm:cxn modelId="{04813E0A-29AA-45CF-8AED-ACBCE46D454B}" type="presOf" srcId="{824C346C-F847-466E-9BBF-D435960B371E}" destId="{0270D39B-9A9A-4FE2-AFF7-62832A3B906B}" srcOrd="0" destOrd="2" presId="urn:microsoft.com/office/officeart/2005/8/layout/vList5"/>
    <dgm:cxn modelId="{D26554C2-B4E6-4C7B-8994-136205820ED3}" srcId="{F0939FC5-922E-4768-8B82-DB8C73B5AE0F}" destId="{027A6D30-BF49-49E0-B4D5-C92CD5B1A44A}" srcOrd="3" destOrd="0" parTransId="{4BC3B99F-5A86-4320-A558-E5CED97BCEAA}" sibTransId="{11B56BBF-0A56-47B6-A921-6786D15FECCC}"/>
    <dgm:cxn modelId="{7DC8CE50-3023-40B9-AF9C-C47AFDD66DC9}" type="presOf" srcId="{6BA3FB24-89D9-4DCB-86DC-445F4E9438FF}" destId="{B9872633-C1F7-477C-A8A9-61818878E589}" srcOrd="0" destOrd="5" presId="urn:microsoft.com/office/officeart/2005/8/layout/vList5"/>
    <dgm:cxn modelId="{90CD5CAE-D63A-4F50-954D-D4035C933A69}" srcId="{B0ECF13E-CF04-4AD8-AC46-2D17DF60044E}" destId="{0BA7AD14-3FA1-412E-864E-72EEDFCC6D09}" srcOrd="1" destOrd="0" parTransId="{4620E2D8-F18F-4CF4-B056-05EB0503B702}" sibTransId="{737A455C-3427-4A16-92E8-28341A85B51D}"/>
    <dgm:cxn modelId="{18BAC76F-232E-4700-B06A-913655DF2D56}" type="presOf" srcId="{0DC0179E-81B6-4B0A-8E53-776E4F3A5A8A}" destId="{568C953A-9E5F-4DDA-86DB-1D0F9CA586D6}" srcOrd="0" destOrd="1" presId="urn:microsoft.com/office/officeart/2005/8/layout/vList5"/>
    <dgm:cxn modelId="{934B4906-FE90-4E41-8FDD-E405BA433FB6}" srcId="{47ED9A98-06DD-4B7B-99C3-AB29858F3EA8}" destId="{FC016FE8-BF37-4D58-A992-C12DD3ED87A1}" srcOrd="3" destOrd="0" parTransId="{733DC434-11CD-43E9-8301-4DC297A389FA}" sibTransId="{D5221747-C272-472B-9203-EA9D139A3808}"/>
    <dgm:cxn modelId="{CC440855-0EE1-4F70-AD7C-C21908BC4060}" type="presOf" srcId="{0BA7AD14-3FA1-412E-864E-72EEDFCC6D09}" destId="{0270D39B-9A9A-4FE2-AFF7-62832A3B906B}" srcOrd="0" destOrd="1" presId="urn:microsoft.com/office/officeart/2005/8/layout/vList5"/>
    <dgm:cxn modelId="{0F5DE57B-E7B4-4C0D-84CE-D97E29814767}" srcId="{96E0EC98-3C53-4899-8088-5F56D3E9F090}" destId="{0DC0179E-81B6-4B0A-8E53-776E4F3A5A8A}" srcOrd="1" destOrd="0" parTransId="{88D52F1A-8013-4AC5-BDFB-26557E351AAF}" sibTransId="{03448DEB-18B0-4F8E-A898-9C450FCC0DEE}"/>
    <dgm:cxn modelId="{ADEFC7BE-3B6B-44E4-98F0-F8840BCE15B8}" srcId="{B0ECF13E-CF04-4AD8-AC46-2D17DF60044E}" destId="{402EB9F9-6296-41FE-AA1A-48792439CCBE}" srcOrd="0" destOrd="0" parTransId="{6DA1C99B-4937-4239-92D0-FDD623A0E1A6}" sibTransId="{2FF826FF-57E0-491A-89DF-6217EDAA6327}"/>
    <dgm:cxn modelId="{2C169833-66AD-4730-8105-6EE002CEDFBB}" srcId="{47ED9A98-06DD-4B7B-99C3-AB29858F3EA8}" destId="{01E2C585-CC66-4864-BAAE-304409342D73}" srcOrd="4" destOrd="0" parTransId="{3ADDA0F5-C0B6-414E-8C60-DBF746F81CC5}" sibTransId="{31FA0058-786E-4F53-B9B4-50529AA3FA41}"/>
    <dgm:cxn modelId="{2B65DBBC-E610-4CA4-97A3-141B0D49BFBE}" type="presOf" srcId="{402EB9F9-6296-41FE-AA1A-48792439CCBE}" destId="{0270D39B-9A9A-4FE2-AFF7-62832A3B906B}" srcOrd="0" destOrd="0" presId="urn:microsoft.com/office/officeart/2005/8/layout/vList5"/>
    <dgm:cxn modelId="{6D8D5E38-4E6D-416D-AA64-FE513AC57478}" type="presOf" srcId="{B0ECF13E-CF04-4AD8-AC46-2D17DF60044E}" destId="{D855887C-5BE8-423C-9523-E40E3578D998}" srcOrd="0" destOrd="0" presId="urn:microsoft.com/office/officeart/2005/8/layout/vList5"/>
    <dgm:cxn modelId="{01135CAE-6589-4676-9B66-76510FB1358C}" srcId="{F0939FC5-922E-4768-8B82-DB8C73B5AE0F}" destId="{47ED9A98-06DD-4B7B-99C3-AB29858F3EA8}" srcOrd="1" destOrd="0" parTransId="{2BFEAAD6-7958-43D4-A7C2-FCFFA3986657}" sibTransId="{3BE7E9E3-B171-47E4-9B29-7F0E1BAFC82E}"/>
    <dgm:cxn modelId="{F542072D-21F9-4596-B454-00ECDDB4D381}" srcId="{B0ECF13E-CF04-4AD8-AC46-2D17DF60044E}" destId="{824C346C-F847-466E-9BBF-D435960B371E}" srcOrd="2" destOrd="0" parTransId="{3A02FE1A-3C30-49EF-8991-82E44C0A6EA9}" sibTransId="{1AE4BEFC-5F8E-473D-A05D-D8D2476645B2}"/>
    <dgm:cxn modelId="{2C730BF3-FE23-4B15-B8E1-51E4B7E8237D}" type="presOf" srcId="{01E2C585-CC66-4864-BAAE-304409342D73}" destId="{B9872633-C1F7-477C-A8A9-61818878E589}" srcOrd="0" destOrd="4" presId="urn:microsoft.com/office/officeart/2005/8/layout/vList5"/>
    <dgm:cxn modelId="{DF30ADD0-F8A6-420A-8479-A01CD547559D}" type="presOf" srcId="{7B2E6626-113C-41EE-A433-CEDD201783CC}" destId="{B9872633-C1F7-477C-A8A9-61818878E589}" srcOrd="0" destOrd="0" presId="urn:microsoft.com/office/officeart/2005/8/layout/vList5"/>
    <dgm:cxn modelId="{4D0B1584-C254-46B8-9B50-4711140FDBD6}" type="presOf" srcId="{6AC9F3F5-2C76-4DF9-ACAD-21B9B6F8AE0A}" destId="{568C953A-9E5F-4DDA-86DB-1D0F9CA586D6}" srcOrd="0" destOrd="0" presId="urn:microsoft.com/office/officeart/2005/8/layout/vList5"/>
    <dgm:cxn modelId="{236C307C-B607-4362-81D9-F7583636B599}" type="presOf" srcId="{39270A13-F37B-44AD-96E5-9C15E947F35C}" destId="{B9872633-C1F7-477C-A8A9-61818878E589}" srcOrd="0" destOrd="1" presId="urn:microsoft.com/office/officeart/2005/8/layout/vList5"/>
    <dgm:cxn modelId="{9F683B8B-4884-4AC0-9925-BB8258EAEFB2}" srcId="{F0939FC5-922E-4768-8B82-DB8C73B5AE0F}" destId="{96E0EC98-3C53-4899-8088-5F56D3E9F090}" srcOrd="2" destOrd="0" parTransId="{F77CC1C6-1576-45B4-BBAF-3BE7250D9E65}" sibTransId="{EDDC67DA-7CBB-4C3E-8BE7-BB000532F98C}"/>
    <dgm:cxn modelId="{89FDD79E-8D78-43F5-94FB-A0A41A80A662}" type="presParOf" srcId="{3582C7B0-9A23-4293-A8C3-5B56B5AE6025}" destId="{057C1C87-5C11-440E-962E-B9FA746D5FE5}" srcOrd="0" destOrd="0" presId="urn:microsoft.com/office/officeart/2005/8/layout/vList5"/>
    <dgm:cxn modelId="{3FD88102-DBCC-4F8A-A801-1E475E665343}" type="presParOf" srcId="{057C1C87-5C11-440E-962E-B9FA746D5FE5}" destId="{D855887C-5BE8-423C-9523-E40E3578D998}" srcOrd="0" destOrd="0" presId="urn:microsoft.com/office/officeart/2005/8/layout/vList5"/>
    <dgm:cxn modelId="{943775B4-B4BC-4181-86C6-299E7E827DCC}" type="presParOf" srcId="{057C1C87-5C11-440E-962E-B9FA746D5FE5}" destId="{0270D39B-9A9A-4FE2-AFF7-62832A3B906B}" srcOrd="1" destOrd="0" presId="urn:microsoft.com/office/officeart/2005/8/layout/vList5"/>
    <dgm:cxn modelId="{10210D8C-64D4-411E-AF13-E18CA4CA7D0D}" type="presParOf" srcId="{3582C7B0-9A23-4293-A8C3-5B56B5AE6025}" destId="{AB76875F-AFBE-4174-AFD2-91BA078687E3}" srcOrd="1" destOrd="0" presId="urn:microsoft.com/office/officeart/2005/8/layout/vList5"/>
    <dgm:cxn modelId="{1E219828-8AAE-40E3-911E-809602A35BEB}" type="presParOf" srcId="{3582C7B0-9A23-4293-A8C3-5B56B5AE6025}" destId="{E80C2C56-1F5E-4BA7-ADF8-57532CAE8A46}" srcOrd="2" destOrd="0" presId="urn:microsoft.com/office/officeart/2005/8/layout/vList5"/>
    <dgm:cxn modelId="{C9670945-CBAD-4B61-85CF-C1E0A5D61F0E}" type="presParOf" srcId="{E80C2C56-1F5E-4BA7-ADF8-57532CAE8A46}" destId="{93021BF7-AD84-4E15-ACDA-C96CAE223034}" srcOrd="0" destOrd="0" presId="urn:microsoft.com/office/officeart/2005/8/layout/vList5"/>
    <dgm:cxn modelId="{2A1278C9-AE7A-4E02-9047-87278D236DFF}" type="presParOf" srcId="{E80C2C56-1F5E-4BA7-ADF8-57532CAE8A46}" destId="{B9872633-C1F7-477C-A8A9-61818878E589}" srcOrd="1" destOrd="0" presId="urn:microsoft.com/office/officeart/2005/8/layout/vList5"/>
    <dgm:cxn modelId="{0500A000-E59F-4E08-8E7D-B4AE3702F4DE}" type="presParOf" srcId="{3582C7B0-9A23-4293-A8C3-5B56B5AE6025}" destId="{75D5D477-3D35-4D37-A2A9-DBABB8A41D12}" srcOrd="3" destOrd="0" presId="urn:microsoft.com/office/officeart/2005/8/layout/vList5"/>
    <dgm:cxn modelId="{28171073-7F01-4B3B-A09B-899552303C71}" type="presParOf" srcId="{3582C7B0-9A23-4293-A8C3-5B56B5AE6025}" destId="{79B7822E-71E0-4C61-BA2A-923CB21D24BA}" srcOrd="4" destOrd="0" presId="urn:microsoft.com/office/officeart/2005/8/layout/vList5"/>
    <dgm:cxn modelId="{485311BA-D068-4F41-B1F8-72794839CC10}" type="presParOf" srcId="{79B7822E-71E0-4C61-BA2A-923CB21D24BA}" destId="{C05E255A-72A2-44A5-905E-EFDF654DF9E5}" srcOrd="0" destOrd="0" presId="urn:microsoft.com/office/officeart/2005/8/layout/vList5"/>
    <dgm:cxn modelId="{9EBC6964-746F-497D-B6FC-474805A0E097}" type="presParOf" srcId="{79B7822E-71E0-4C61-BA2A-923CB21D24BA}" destId="{568C953A-9E5F-4DDA-86DB-1D0F9CA586D6}" srcOrd="1" destOrd="0" presId="urn:microsoft.com/office/officeart/2005/8/layout/vList5"/>
    <dgm:cxn modelId="{CD9EE663-C22E-4CCE-81AB-9973C3E42F17}" type="presParOf" srcId="{3582C7B0-9A23-4293-A8C3-5B56B5AE6025}" destId="{703D7E3C-A18A-488C-9CE3-30A34D738AD2}" srcOrd="5" destOrd="0" presId="urn:microsoft.com/office/officeart/2005/8/layout/vList5"/>
    <dgm:cxn modelId="{86A20D3E-594B-4932-B06D-88DBA1D7B217}" type="presParOf" srcId="{3582C7B0-9A23-4293-A8C3-5B56B5AE6025}" destId="{2F508948-E460-4699-AAC0-34F4E9D4F69A}" srcOrd="6" destOrd="0" presId="urn:microsoft.com/office/officeart/2005/8/layout/vList5"/>
    <dgm:cxn modelId="{EF4E50FB-E901-4253-AC2D-F9722254A8F7}" type="presParOf" srcId="{2F508948-E460-4699-AAC0-34F4E9D4F69A}" destId="{D2357BC4-4E97-4C21-982A-7A604AC43A54}" srcOrd="0" destOrd="0" presId="urn:microsoft.com/office/officeart/2005/8/layout/vList5"/>
    <dgm:cxn modelId="{0E722748-A7DC-4B2A-A4DB-7C49D0039ADE}" type="presParOf" srcId="{2F508948-E460-4699-AAC0-34F4E9D4F69A}" destId="{644FE3F6-00F5-4E55-99DA-11F69010175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3.xml><?xml version="1.0" encoding="utf-8"?>
<dgm:dataModel xmlns:dgm="http://schemas.openxmlformats.org/drawingml/2006/diagram" xmlns:a="http://schemas.openxmlformats.org/drawingml/2006/main">
  <dgm:ptLst>
    <dgm:pt modelId="{614CED3D-EFEA-40D7-9395-81354F2BD27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A4D068FC-1F30-430D-9305-7205BCB01CBD}">
      <dgm:prSet phldrT="[Text]"/>
      <dgm:spPr>
        <a:solidFill>
          <a:srgbClr val="1D90EF"/>
        </a:solidFill>
        <a:ln>
          <a:solidFill>
            <a:srgbClr val="1D90EF"/>
          </a:solidFill>
        </a:ln>
      </dgm:spPr>
      <dgm:t>
        <a:bodyPr/>
        <a:lstStyle/>
        <a:p>
          <a:r>
            <a:rPr lang="en-GB" dirty="0" smtClean="0"/>
            <a:t>Annual Leave</a:t>
          </a:r>
          <a:endParaRPr lang="en-GB" dirty="0"/>
        </a:p>
      </dgm:t>
    </dgm:pt>
    <dgm:pt modelId="{945EA55C-88CA-41BE-AD4D-F5F5A02FA04E}" type="parTrans" cxnId="{03996F1E-EFD3-459C-92C0-2085BCBACAE8}">
      <dgm:prSet/>
      <dgm:spPr/>
      <dgm:t>
        <a:bodyPr/>
        <a:lstStyle/>
        <a:p>
          <a:endParaRPr lang="en-GB"/>
        </a:p>
      </dgm:t>
    </dgm:pt>
    <dgm:pt modelId="{82F132AE-616C-4AD3-85E3-374D10709D6D}" type="sibTrans" cxnId="{03996F1E-EFD3-459C-92C0-2085BCBACAE8}">
      <dgm:prSet/>
      <dgm:spPr/>
      <dgm:t>
        <a:bodyPr/>
        <a:lstStyle/>
        <a:p>
          <a:endParaRPr lang="en-GB"/>
        </a:p>
      </dgm:t>
    </dgm:pt>
    <dgm:pt modelId="{17C89753-064B-4B44-9E25-DBD1A3D27DF0}">
      <dgm:prSet phldrT="[Text]" custT="1"/>
      <dgm:spPr/>
      <dgm:t>
        <a:bodyPr/>
        <a:lstStyle/>
        <a:p>
          <a:endParaRPr lang="en-GB" sz="1400" u="sng" dirty="0"/>
        </a:p>
      </dgm:t>
    </dgm:pt>
    <dgm:pt modelId="{C3E55F81-3F57-4B01-AE86-E235D35637DE}" type="parTrans" cxnId="{46AAFDBA-D7C7-478A-9D81-F3358E166750}">
      <dgm:prSet/>
      <dgm:spPr/>
      <dgm:t>
        <a:bodyPr/>
        <a:lstStyle/>
        <a:p>
          <a:endParaRPr lang="en-GB"/>
        </a:p>
      </dgm:t>
    </dgm:pt>
    <dgm:pt modelId="{4621F9C0-497C-43FB-A7C5-D938D3E40653}" type="sibTrans" cxnId="{46AAFDBA-D7C7-478A-9D81-F3358E166750}">
      <dgm:prSet/>
      <dgm:spPr/>
      <dgm:t>
        <a:bodyPr/>
        <a:lstStyle/>
        <a:p>
          <a:endParaRPr lang="en-GB"/>
        </a:p>
      </dgm:t>
    </dgm:pt>
    <dgm:pt modelId="{E7E643E3-C112-411F-A2AB-E3D5E9CCF912}">
      <dgm:prSet phldrT="[Text]"/>
      <dgm:spPr>
        <a:solidFill>
          <a:srgbClr val="1D90EF"/>
        </a:solidFill>
      </dgm:spPr>
      <dgm:t>
        <a:bodyPr/>
        <a:lstStyle/>
        <a:p>
          <a:r>
            <a:rPr lang="en-GB" dirty="0" smtClean="0"/>
            <a:t>Study Leave</a:t>
          </a:r>
          <a:endParaRPr lang="en-GB" dirty="0"/>
        </a:p>
      </dgm:t>
    </dgm:pt>
    <dgm:pt modelId="{5A1AA31E-E020-49FA-8212-15849ECE7B04}" type="parTrans" cxnId="{F81A769E-2BCB-4E77-9541-2ABF2102B6AF}">
      <dgm:prSet/>
      <dgm:spPr/>
      <dgm:t>
        <a:bodyPr/>
        <a:lstStyle/>
        <a:p>
          <a:endParaRPr lang="en-GB"/>
        </a:p>
      </dgm:t>
    </dgm:pt>
    <dgm:pt modelId="{47407FA2-6323-4AA4-9518-97B0F3BE2A3D}" type="sibTrans" cxnId="{F81A769E-2BCB-4E77-9541-2ABF2102B6AF}">
      <dgm:prSet/>
      <dgm:spPr/>
      <dgm:t>
        <a:bodyPr/>
        <a:lstStyle/>
        <a:p>
          <a:endParaRPr lang="en-GB"/>
        </a:p>
      </dgm:t>
    </dgm:pt>
    <dgm:pt modelId="{D3A3D277-D4C6-49DA-A042-FC4DF75E837D}">
      <dgm:prSet phldrT="[Text]" custT="1"/>
      <dgm:spPr/>
      <dgm:t>
        <a:bodyPr/>
        <a:lstStyle/>
        <a:p>
          <a:r>
            <a:rPr lang="en-GB" sz="1200" dirty="0" smtClean="0"/>
            <a:t>Foundation Year 1 doctors – 15 days per annum</a:t>
          </a:r>
          <a:endParaRPr lang="en-GB" sz="1200" dirty="0"/>
        </a:p>
      </dgm:t>
    </dgm:pt>
    <dgm:pt modelId="{DE46C27D-6E33-4E52-BE10-E06DE26A7413}" type="parTrans" cxnId="{C1171A5B-E9AA-4793-9855-26089D91499C}">
      <dgm:prSet/>
      <dgm:spPr/>
      <dgm:t>
        <a:bodyPr/>
        <a:lstStyle/>
        <a:p>
          <a:endParaRPr lang="en-GB"/>
        </a:p>
      </dgm:t>
    </dgm:pt>
    <dgm:pt modelId="{B0E199AD-1ABB-4F99-A30C-3C4BF3284D5F}" type="sibTrans" cxnId="{C1171A5B-E9AA-4793-9855-26089D91499C}">
      <dgm:prSet/>
      <dgm:spPr/>
      <dgm:t>
        <a:bodyPr/>
        <a:lstStyle/>
        <a:p>
          <a:endParaRPr lang="en-GB"/>
        </a:p>
      </dgm:t>
    </dgm:pt>
    <dgm:pt modelId="{02C1D47D-63E5-4B85-96D5-E6B3A7D2A779}">
      <dgm:prSet phldrT="[Text]" custT="1"/>
      <dgm:spPr/>
      <dgm:t>
        <a:bodyPr/>
        <a:lstStyle/>
        <a:p>
          <a:r>
            <a:rPr lang="en-GB" sz="1200" dirty="0" smtClean="0"/>
            <a:t>All other doctors in training – 30 days per annum</a:t>
          </a:r>
          <a:endParaRPr lang="en-GB" sz="1200" dirty="0"/>
        </a:p>
      </dgm:t>
    </dgm:pt>
    <dgm:pt modelId="{4707A8E9-0BFA-415C-9674-D290D8813551}" type="parTrans" cxnId="{9D782F96-A627-41DF-92AF-9E31EA4B15D7}">
      <dgm:prSet/>
      <dgm:spPr/>
      <dgm:t>
        <a:bodyPr/>
        <a:lstStyle/>
        <a:p>
          <a:endParaRPr lang="en-GB"/>
        </a:p>
      </dgm:t>
    </dgm:pt>
    <dgm:pt modelId="{82882030-4F1D-4055-9ACA-19DAA32BEDB5}" type="sibTrans" cxnId="{9D782F96-A627-41DF-92AF-9E31EA4B15D7}">
      <dgm:prSet/>
      <dgm:spPr/>
      <dgm:t>
        <a:bodyPr/>
        <a:lstStyle/>
        <a:p>
          <a:endParaRPr lang="en-GB"/>
        </a:p>
      </dgm:t>
    </dgm:pt>
    <dgm:pt modelId="{331689CF-C408-47D7-9981-1CBB6E2C2CBA}">
      <dgm:prSet phldrT="[Text]"/>
      <dgm:spPr>
        <a:solidFill>
          <a:srgbClr val="1D90EF"/>
        </a:solidFill>
      </dgm:spPr>
      <dgm:t>
        <a:bodyPr/>
        <a:lstStyle/>
        <a:p>
          <a:r>
            <a:rPr lang="en-GB" dirty="0" smtClean="0"/>
            <a:t>Contractual Notice Periods</a:t>
          </a:r>
          <a:endParaRPr lang="en-GB" dirty="0"/>
        </a:p>
      </dgm:t>
    </dgm:pt>
    <dgm:pt modelId="{3E70C9C6-06E1-47CC-97D3-DFEB248F6E33}" type="parTrans" cxnId="{E4934D9C-4E56-4F3E-BCD7-CEE2B594305D}">
      <dgm:prSet/>
      <dgm:spPr/>
      <dgm:t>
        <a:bodyPr/>
        <a:lstStyle/>
        <a:p>
          <a:endParaRPr lang="en-GB"/>
        </a:p>
      </dgm:t>
    </dgm:pt>
    <dgm:pt modelId="{CC2B37AA-4EFE-4A92-BFBE-73F5DC1AB762}" type="sibTrans" cxnId="{E4934D9C-4E56-4F3E-BCD7-CEE2B594305D}">
      <dgm:prSet/>
      <dgm:spPr/>
      <dgm:t>
        <a:bodyPr/>
        <a:lstStyle/>
        <a:p>
          <a:endParaRPr lang="en-GB"/>
        </a:p>
      </dgm:t>
    </dgm:pt>
    <dgm:pt modelId="{A9EE4F2E-10F7-4135-9505-8A276E948712}">
      <dgm:prSet phldrT="[Text]" phldr="1"/>
      <dgm:spPr/>
      <dgm:t>
        <a:bodyPr/>
        <a:lstStyle/>
        <a:p>
          <a:endParaRPr lang="en-GB" dirty="0"/>
        </a:p>
      </dgm:t>
    </dgm:pt>
    <dgm:pt modelId="{9CDC731A-0EEA-444D-8DAB-DC364988DBD6}" type="parTrans" cxnId="{CB929C16-7BCF-45D9-8D36-4CE0D4D7F137}">
      <dgm:prSet/>
      <dgm:spPr/>
      <dgm:t>
        <a:bodyPr/>
        <a:lstStyle/>
        <a:p>
          <a:endParaRPr lang="en-GB"/>
        </a:p>
      </dgm:t>
    </dgm:pt>
    <dgm:pt modelId="{20B33D74-FC1D-41D6-BCE0-4A2676D8EF81}" type="sibTrans" cxnId="{CB929C16-7BCF-45D9-8D36-4CE0D4D7F137}">
      <dgm:prSet/>
      <dgm:spPr/>
      <dgm:t>
        <a:bodyPr/>
        <a:lstStyle/>
        <a:p>
          <a:endParaRPr lang="en-GB"/>
        </a:p>
      </dgm:t>
    </dgm:pt>
    <dgm:pt modelId="{C7725272-D878-432A-AF55-84ED21DA24B8}">
      <dgm:prSet phldrT="[Text]" phldr="1"/>
      <dgm:spPr/>
      <dgm:t>
        <a:bodyPr/>
        <a:lstStyle/>
        <a:p>
          <a:endParaRPr lang="en-GB"/>
        </a:p>
      </dgm:t>
    </dgm:pt>
    <dgm:pt modelId="{36CBFA14-5BD6-44C3-9E4F-BC71118E04C2}" type="parTrans" cxnId="{33AA0699-0687-4DE6-A40D-FD4BD5D0A543}">
      <dgm:prSet/>
      <dgm:spPr/>
      <dgm:t>
        <a:bodyPr/>
        <a:lstStyle/>
        <a:p>
          <a:endParaRPr lang="en-GB"/>
        </a:p>
      </dgm:t>
    </dgm:pt>
    <dgm:pt modelId="{ECC4B2A8-714E-4838-A799-655049A8E461}" type="sibTrans" cxnId="{33AA0699-0687-4DE6-A40D-FD4BD5D0A543}">
      <dgm:prSet/>
      <dgm:spPr/>
      <dgm:t>
        <a:bodyPr/>
        <a:lstStyle/>
        <a:p>
          <a:endParaRPr lang="en-GB"/>
        </a:p>
      </dgm:t>
    </dgm:pt>
    <dgm:pt modelId="{42CED58A-741D-4D4F-B745-77D30DE86976}">
      <dgm:prSet phldrT="[Text]" custT="1"/>
      <dgm:spPr/>
      <dgm:t>
        <a:bodyPr/>
        <a:lstStyle/>
        <a:p>
          <a:r>
            <a:rPr lang="en-GB" sz="1200" dirty="0" smtClean="0"/>
            <a:t>Study leave for FY1 will take the form of regular scheduled teaching agreed locally.)</a:t>
          </a:r>
          <a:endParaRPr lang="en-GB" sz="1200" dirty="0"/>
        </a:p>
      </dgm:t>
    </dgm:pt>
    <dgm:pt modelId="{FADD589B-6DDF-4CCC-A855-BE7798398C37}" type="parTrans" cxnId="{9DD2E913-71F8-478F-BC0A-6A06383BFFAA}">
      <dgm:prSet/>
      <dgm:spPr/>
      <dgm:t>
        <a:bodyPr/>
        <a:lstStyle/>
        <a:p>
          <a:endParaRPr lang="en-GB"/>
        </a:p>
      </dgm:t>
    </dgm:pt>
    <dgm:pt modelId="{BA5B93C3-3AAD-4648-A2B9-7AD94755D06A}" type="sibTrans" cxnId="{9DD2E913-71F8-478F-BC0A-6A06383BFFAA}">
      <dgm:prSet/>
      <dgm:spPr/>
      <dgm:t>
        <a:bodyPr/>
        <a:lstStyle/>
        <a:p>
          <a:endParaRPr lang="en-GB"/>
        </a:p>
      </dgm:t>
    </dgm:pt>
    <dgm:pt modelId="{E1959C04-D2E0-455F-A520-8A86F0D1147A}">
      <dgm:prSet phldrT="[Text]" custT="1"/>
      <dgm:spPr/>
      <dgm:t>
        <a:bodyPr/>
        <a:lstStyle/>
        <a:p>
          <a:r>
            <a:rPr lang="en-GB" sz="1200" dirty="0" smtClean="0"/>
            <a:t>Study leave for FY2 will include scheduled teaching but can also include external courses and preparing for / sitting examinations.</a:t>
          </a:r>
          <a:endParaRPr lang="en-GB" sz="1200" dirty="0"/>
        </a:p>
      </dgm:t>
    </dgm:pt>
    <dgm:pt modelId="{3C77DDC7-9534-47FA-BB13-8F57370070D8}" type="parTrans" cxnId="{FD65233A-4D03-4B71-8293-F73FE74C6BA7}">
      <dgm:prSet/>
      <dgm:spPr/>
      <dgm:t>
        <a:bodyPr/>
        <a:lstStyle/>
        <a:p>
          <a:endParaRPr lang="en-GB"/>
        </a:p>
      </dgm:t>
    </dgm:pt>
    <dgm:pt modelId="{964F733D-8F2A-4BD3-A28E-2BC45BEAA38D}" type="sibTrans" cxnId="{FD65233A-4D03-4B71-8293-F73FE74C6BA7}">
      <dgm:prSet/>
      <dgm:spPr/>
      <dgm:t>
        <a:bodyPr/>
        <a:lstStyle/>
        <a:p>
          <a:endParaRPr lang="en-GB"/>
        </a:p>
      </dgm:t>
    </dgm:pt>
    <dgm:pt modelId="{38113F30-88C6-461F-99E2-5BAD44DBEF02}">
      <dgm:prSet phldrT="[Text]" custT="1"/>
      <dgm:spPr/>
      <dgm:t>
        <a:bodyPr/>
        <a:lstStyle/>
        <a:p>
          <a:endParaRPr lang="en-GB" sz="1400" dirty="0"/>
        </a:p>
      </dgm:t>
    </dgm:pt>
    <dgm:pt modelId="{DED4DA67-5854-4EDC-8D54-147FE7513209}" type="parTrans" cxnId="{085B842B-A229-48E6-BD2F-44CEA6B3FA51}">
      <dgm:prSet/>
      <dgm:spPr/>
      <dgm:t>
        <a:bodyPr/>
        <a:lstStyle/>
        <a:p>
          <a:endParaRPr lang="en-GB"/>
        </a:p>
      </dgm:t>
    </dgm:pt>
    <dgm:pt modelId="{CD96110E-C1AB-4529-85A9-9D7ACC00DBE7}" type="sibTrans" cxnId="{085B842B-A229-48E6-BD2F-44CEA6B3FA51}">
      <dgm:prSet/>
      <dgm:spPr/>
      <dgm:t>
        <a:bodyPr/>
        <a:lstStyle/>
        <a:p>
          <a:endParaRPr lang="en-GB"/>
        </a:p>
      </dgm:t>
    </dgm:pt>
    <dgm:pt modelId="{003B079F-4970-4CBC-9099-047D7E63E1C3}" type="pres">
      <dgm:prSet presAssocID="{614CED3D-EFEA-40D7-9395-81354F2BD271}" presName="Name0" presStyleCnt="0">
        <dgm:presLayoutVars>
          <dgm:dir/>
          <dgm:animLvl val="lvl"/>
          <dgm:resizeHandles val="exact"/>
        </dgm:presLayoutVars>
      </dgm:prSet>
      <dgm:spPr/>
      <dgm:t>
        <a:bodyPr/>
        <a:lstStyle/>
        <a:p>
          <a:endParaRPr lang="en-GB"/>
        </a:p>
      </dgm:t>
    </dgm:pt>
    <dgm:pt modelId="{07E6286D-95DF-4D07-8AD1-3DD5187328B5}" type="pres">
      <dgm:prSet presAssocID="{A4D068FC-1F30-430D-9305-7205BCB01CBD}" presName="linNode" presStyleCnt="0"/>
      <dgm:spPr/>
    </dgm:pt>
    <dgm:pt modelId="{FA52A60D-4250-4B63-B7CF-B6D833FF6993}" type="pres">
      <dgm:prSet presAssocID="{A4D068FC-1F30-430D-9305-7205BCB01CBD}" presName="parentText" presStyleLbl="node1" presStyleIdx="0" presStyleCnt="3">
        <dgm:presLayoutVars>
          <dgm:chMax val="1"/>
          <dgm:bulletEnabled val="1"/>
        </dgm:presLayoutVars>
      </dgm:prSet>
      <dgm:spPr/>
      <dgm:t>
        <a:bodyPr/>
        <a:lstStyle/>
        <a:p>
          <a:endParaRPr lang="en-GB"/>
        </a:p>
      </dgm:t>
    </dgm:pt>
    <dgm:pt modelId="{33BFB2A0-304E-4D67-ABBE-26E1864022E4}" type="pres">
      <dgm:prSet presAssocID="{A4D068FC-1F30-430D-9305-7205BCB01CBD}" presName="descendantText" presStyleLbl="alignAccFollowNode1" presStyleIdx="0" presStyleCnt="3" custScaleY="125379">
        <dgm:presLayoutVars>
          <dgm:bulletEnabled val="1"/>
        </dgm:presLayoutVars>
      </dgm:prSet>
      <dgm:spPr/>
      <dgm:t>
        <a:bodyPr/>
        <a:lstStyle/>
        <a:p>
          <a:endParaRPr lang="en-GB"/>
        </a:p>
      </dgm:t>
    </dgm:pt>
    <dgm:pt modelId="{5D43A1C4-5F13-47A6-9AB0-6AC59F831EC3}" type="pres">
      <dgm:prSet presAssocID="{82F132AE-616C-4AD3-85E3-374D10709D6D}" presName="sp" presStyleCnt="0"/>
      <dgm:spPr/>
    </dgm:pt>
    <dgm:pt modelId="{223ED622-7A8C-4729-85B9-8966EAA763EF}" type="pres">
      <dgm:prSet presAssocID="{E7E643E3-C112-411F-A2AB-E3D5E9CCF912}" presName="linNode" presStyleCnt="0"/>
      <dgm:spPr/>
    </dgm:pt>
    <dgm:pt modelId="{B32700D1-2811-467F-B550-9D04C09FA490}" type="pres">
      <dgm:prSet presAssocID="{E7E643E3-C112-411F-A2AB-E3D5E9CCF912}" presName="parentText" presStyleLbl="node1" presStyleIdx="1" presStyleCnt="3" custLinFactNeighborX="-1171" custLinFactNeighborY="485">
        <dgm:presLayoutVars>
          <dgm:chMax val="1"/>
          <dgm:bulletEnabled val="1"/>
        </dgm:presLayoutVars>
      </dgm:prSet>
      <dgm:spPr/>
      <dgm:t>
        <a:bodyPr/>
        <a:lstStyle/>
        <a:p>
          <a:endParaRPr lang="en-GB"/>
        </a:p>
      </dgm:t>
    </dgm:pt>
    <dgm:pt modelId="{867C0973-D1FF-4127-A9DA-C8FEAEBEE6D8}" type="pres">
      <dgm:prSet presAssocID="{E7E643E3-C112-411F-A2AB-E3D5E9CCF912}" presName="descendantText" presStyleLbl="alignAccFollowNode1" presStyleIdx="1" presStyleCnt="3">
        <dgm:presLayoutVars>
          <dgm:bulletEnabled val="1"/>
        </dgm:presLayoutVars>
      </dgm:prSet>
      <dgm:spPr/>
      <dgm:t>
        <a:bodyPr/>
        <a:lstStyle/>
        <a:p>
          <a:endParaRPr lang="en-GB"/>
        </a:p>
      </dgm:t>
    </dgm:pt>
    <dgm:pt modelId="{B33B95CC-BE48-4F76-A669-BD5CEE1BF772}" type="pres">
      <dgm:prSet presAssocID="{47407FA2-6323-4AA4-9518-97B0F3BE2A3D}" presName="sp" presStyleCnt="0"/>
      <dgm:spPr/>
    </dgm:pt>
    <dgm:pt modelId="{732F4FE0-34DC-497B-B3D6-F603F3D1EC2A}" type="pres">
      <dgm:prSet presAssocID="{331689CF-C408-47D7-9981-1CBB6E2C2CBA}" presName="linNode" presStyleCnt="0"/>
      <dgm:spPr/>
    </dgm:pt>
    <dgm:pt modelId="{91CAE8FE-6BE6-4266-9454-A8DB2A015A97}" type="pres">
      <dgm:prSet presAssocID="{331689CF-C408-47D7-9981-1CBB6E2C2CBA}" presName="parentText" presStyleLbl="node1" presStyleIdx="2" presStyleCnt="3">
        <dgm:presLayoutVars>
          <dgm:chMax val="1"/>
          <dgm:bulletEnabled val="1"/>
        </dgm:presLayoutVars>
      </dgm:prSet>
      <dgm:spPr/>
      <dgm:t>
        <a:bodyPr/>
        <a:lstStyle/>
        <a:p>
          <a:endParaRPr lang="en-GB"/>
        </a:p>
      </dgm:t>
    </dgm:pt>
    <dgm:pt modelId="{61583BFC-E697-48F1-81B6-E790C0055EEE}" type="pres">
      <dgm:prSet presAssocID="{331689CF-C408-47D7-9981-1CBB6E2C2CBA}" presName="descendantText" presStyleLbl="alignAccFollowNode1" presStyleIdx="2" presStyleCnt="3">
        <dgm:presLayoutVars>
          <dgm:bulletEnabled val="1"/>
        </dgm:presLayoutVars>
      </dgm:prSet>
      <dgm:spPr/>
      <dgm:t>
        <a:bodyPr/>
        <a:lstStyle/>
        <a:p>
          <a:endParaRPr lang="en-GB"/>
        </a:p>
      </dgm:t>
    </dgm:pt>
  </dgm:ptLst>
  <dgm:cxnLst>
    <dgm:cxn modelId="{43ECF6AC-B2C4-41AA-B164-F65D9A744F61}" type="presOf" srcId="{38113F30-88C6-461F-99E2-5BAD44DBEF02}" destId="{33BFB2A0-304E-4D67-ABBE-26E1864022E4}" srcOrd="0" destOrd="1" presId="urn:microsoft.com/office/officeart/2005/8/layout/vList5"/>
    <dgm:cxn modelId="{FD65233A-4D03-4B71-8293-F73FE74C6BA7}" srcId="{E7E643E3-C112-411F-A2AB-E3D5E9CCF912}" destId="{E1959C04-D2E0-455F-A520-8A86F0D1147A}" srcOrd="3" destOrd="0" parTransId="{3C77DDC7-9534-47FA-BB13-8F57370070D8}" sibTransId="{964F733D-8F2A-4BD3-A28E-2BC45BEAA38D}"/>
    <dgm:cxn modelId="{CB929C16-7BCF-45D9-8D36-4CE0D4D7F137}" srcId="{331689CF-C408-47D7-9981-1CBB6E2C2CBA}" destId="{A9EE4F2E-10F7-4135-9505-8A276E948712}" srcOrd="0" destOrd="0" parTransId="{9CDC731A-0EEA-444D-8DAB-DC364988DBD6}" sibTransId="{20B33D74-FC1D-41D6-BCE0-4A2676D8EF81}"/>
    <dgm:cxn modelId="{C1171A5B-E9AA-4793-9855-26089D91499C}" srcId="{E7E643E3-C112-411F-A2AB-E3D5E9CCF912}" destId="{D3A3D277-D4C6-49DA-A042-FC4DF75E837D}" srcOrd="0" destOrd="0" parTransId="{DE46C27D-6E33-4E52-BE10-E06DE26A7413}" sibTransId="{B0E199AD-1ABB-4F99-A30C-3C4BF3284D5F}"/>
    <dgm:cxn modelId="{F789E077-4098-4FE8-8D7B-67FB63CC8D6A}" type="presOf" srcId="{02C1D47D-63E5-4B85-96D5-E6B3A7D2A779}" destId="{867C0973-D1FF-4127-A9DA-C8FEAEBEE6D8}" srcOrd="0" destOrd="2" presId="urn:microsoft.com/office/officeart/2005/8/layout/vList5"/>
    <dgm:cxn modelId="{AF160C09-45A0-4EEF-B301-E9E80575089F}" type="presOf" srcId="{17C89753-064B-4B44-9E25-DBD1A3D27DF0}" destId="{33BFB2A0-304E-4D67-ABBE-26E1864022E4}" srcOrd="0" destOrd="0" presId="urn:microsoft.com/office/officeart/2005/8/layout/vList5"/>
    <dgm:cxn modelId="{2FB27C5B-5E50-405F-A0AA-1DB889BB0313}" type="presOf" srcId="{C7725272-D878-432A-AF55-84ED21DA24B8}" destId="{61583BFC-E697-48F1-81B6-E790C0055EEE}" srcOrd="0" destOrd="1" presId="urn:microsoft.com/office/officeart/2005/8/layout/vList5"/>
    <dgm:cxn modelId="{F027C439-2313-4235-A886-C8F550F395A4}" type="presOf" srcId="{614CED3D-EFEA-40D7-9395-81354F2BD271}" destId="{003B079F-4970-4CBC-9099-047D7E63E1C3}" srcOrd="0" destOrd="0" presId="urn:microsoft.com/office/officeart/2005/8/layout/vList5"/>
    <dgm:cxn modelId="{03996F1E-EFD3-459C-92C0-2085BCBACAE8}" srcId="{614CED3D-EFEA-40D7-9395-81354F2BD271}" destId="{A4D068FC-1F30-430D-9305-7205BCB01CBD}" srcOrd="0" destOrd="0" parTransId="{945EA55C-88CA-41BE-AD4D-F5F5A02FA04E}" sibTransId="{82F132AE-616C-4AD3-85E3-374D10709D6D}"/>
    <dgm:cxn modelId="{6BB9773F-B071-43E4-B169-395975E952E8}" type="presOf" srcId="{A4D068FC-1F30-430D-9305-7205BCB01CBD}" destId="{FA52A60D-4250-4B63-B7CF-B6D833FF6993}" srcOrd="0" destOrd="0" presId="urn:microsoft.com/office/officeart/2005/8/layout/vList5"/>
    <dgm:cxn modelId="{9D782F96-A627-41DF-92AF-9E31EA4B15D7}" srcId="{E7E643E3-C112-411F-A2AB-E3D5E9CCF912}" destId="{02C1D47D-63E5-4B85-96D5-E6B3A7D2A779}" srcOrd="2" destOrd="0" parTransId="{4707A8E9-0BFA-415C-9674-D290D8813551}" sibTransId="{82882030-4F1D-4055-9ACA-19DAA32BEDB5}"/>
    <dgm:cxn modelId="{E4934D9C-4E56-4F3E-BCD7-CEE2B594305D}" srcId="{614CED3D-EFEA-40D7-9395-81354F2BD271}" destId="{331689CF-C408-47D7-9981-1CBB6E2C2CBA}" srcOrd="2" destOrd="0" parTransId="{3E70C9C6-06E1-47CC-97D3-DFEB248F6E33}" sibTransId="{CC2B37AA-4EFE-4A92-BFBE-73F5DC1AB762}"/>
    <dgm:cxn modelId="{46AAFDBA-D7C7-478A-9D81-F3358E166750}" srcId="{A4D068FC-1F30-430D-9305-7205BCB01CBD}" destId="{17C89753-064B-4B44-9E25-DBD1A3D27DF0}" srcOrd="0" destOrd="0" parTransId="{C3E55F81-3F57-4B01-AE86-E235D35637DE}" sibTransId="{4621F9C0-497C-43FB-A7C5-D938D3E40653}"/>
    <dgm:cxn modelId="{132CC122-C2B4-4684-ADEA-70D67B5B63BF}" type="presOf" srcId="{E1959C04-D2E0-455F-A520-8A86F0D1147A}" destId="{867C0973-D1FF-4127-A9DA-C8FEAEBEE6D8}" srcOrd="0" destOrd="3" presId="urn:microsoft.com/office/officeart/2005/8/layout/vList5"/>
    <dgm:cxn modelId="{F81A769E-2BCB-4E77-9541-2ABF2102B6AF}" srcId="{614CED3D-EFEA-40D7-9395-81354F2BD271}" destId="{E7E643E3-C112-411F-A2AB-E3D5E9CCF912}" srcOrd="1" destOrd="0" parTransId="{5A1AA31E-E020-49FA-8212-15849ECE7B04}" sibTransId="{47407FA2-6323-4AA4-9518-97B0F3BE2A3D}"/>
    <dgm:cxn modelId="{7B028EA2-FD17-426D-8550-780FEE452971}" type="presOf" srcId="{D3A3D277-D4C6-49DA-A042-FC4DF75E837D}" destId="{867C0973-D1FF-4127-A9DA-C8FEAEBEE6D8}" srcOrd="0" destOrd="0" presId="urn:microsoft.com/office/officeart/2005/8/layout/vList5"/>
    <dgm:cxn modelId="{7312FDAB-5B2F-40A8-88BC-A483D9E17ECC}" type="presOf" srcId="{E7E643E3-C112-411F-A2AB-E3D5E9CCF912}" destId="{B32700D1-2811-467F-B550-9D04C09FA490}" srcOrd="0" destOrd="0" presId="urn:microsoft.com/office/officeart/2005/8/layout/vList5"/>
    <dgm:cxn modelId="{E77481CC-121D-4AB9-9983-3AA0C54B2052}" type="presOf" srcId="{A9EE4F2E-10F7-4135-9505-8A276E948712}" destId="{61583BFC-E697-48F1-81B6-E790C0055EEE}" srcOrd="0" destOrd="0" presId="urn:microsoft.com/office/officeart/2005/8/layout/vList5"/>
    <dgm:cxn modelId="{33AA0699-0687-4DE6-A40D-FD4BD5D0A543}" srcId="{331689CF-C408-47D7-9981-1CBB6E2C2CBA}" destId="{C7725272-D878-432A-AF55-84ED21DA24B8}" srcOrd="1" destOrd="0" parTransId="{36CBFA14-5BD6-44C3-9E4F-BC71118E04C2}" sibTransId="{ECC4B2A8-714E-4838-A799-655049A8E461}"/>
    <dgm:cxn modelId="{9BFFB890-82C4-4941-962D-F0E7626F8E34}" type="presOf" srcId="{331689CF-C408-47D7-9981-1CBB6E2C2CBA}" destId="{91CAE8FE-6BE6-4266-9454-A8DB2A015A97}" srcOrd="0" destOrd="0" presId="urn:microsoft.com/office/officeart/2005/8/layout/vList5"/>
    <dgm:cxn modelId="{4221B569-B5B0-4B42-8F92-263EC5378D68}" type="presOf" srcId="{42CED58A-741D-4D4F-B745-77D30DE86976}" destId="{867C0973-D1FF-4127-A9DA-C8FEAEBEE6D8}" srcOrd="0" destOrd="1" presId="urn:microsoft.com/office/officeart/2005/8/layout/vList5"/>
    <dgm:cxn modelId="{085B842B-A229-48E6-BD2F-44CEA6B3FA51}" srcId="{A4D068FC-1F30-430D-9305-7205BCB01CBD}" destId="{38113F30-88C6-461F-99E2-5BAD44DBEF02}" srcOrd="1" destOrd="0" parTransId="{DED4DA67-5854-4EDC-8D54-147FE7513209}" sibTransId="{CD96110E-C1AB-4529-85A9-9D7ACC00DBE7}"/>
    <dgm:cxn modelId="{9DD2E913-71F8-478F-BC0A-6A06383BFFAA}" srcId="{E7E643E3-C112-411F-A2AB-E3D5E9CCF912}" destId="{42CED58A-741D-4D4F-B745-77D30DE86976}" srcOrd="1" destOrd="0" parTransId="{FADD589B-6DDF-4CCC-A855-BE7798398C37}" sibTransId="{BA5B93C3-3AAD-4648-A2B9-7AD94755D06A}"/>
    <dgm:cxn modelId="{D0FFA51F-BF46-4538-83F9-70F5136F0755}" type="presParOf" srcId="{003B079F-4970-4CBC-9099-047D7E63E1C3}" destId="{07E6286D-95DF-4D07-8AD1-3DD5187328B5}" srcOrd="0" destOrd="0" presId="urn:microsoft.com/office/officeart/2005/8/layout/vList5"/>
    <dgm:cxn modelId="{78EF10E2-EE98-48F0-935A-5D0198EE165C}" type="presParOf" srcId="{07E6286D-95DF-4D07-8AD1-3DD5187328B5}" destId="{FA52A60D-4250-4B63-B7CF-B6D833FF6993}" srcOrd="0" destOrd="0" presId="urn:microsoft.com/office/officeart/2005/8/layout/vList5"/>
    <dgm:cxn modelId="{D9FDEE21-4923-424E-98E3-1F2381361621}" type="presParOf" srcId="{07E6286D-95DF-4D07-8AD1-3DD5187328B5}" destId="{33BFB2A0-304E-4D67-ABBE-26E1864022E4}" srcOrd="1" destOrd="0" presId="urn:microsoft.com/office/officeart/2005/8/layout/vList5"/>
    <dgm:cxn modelId="{143D8977-E654-46D3-8459-D7DF1FC646B6}" type="presParOf" srcId="{003B079F-4970-4CBC-9099-047D7E63E1C3}" destId="{5D43A1C4-5F13-47A6-9AB0-6AC59F831EC3}" srcOrd="1" destOrd="0" presId="urn:microsoft.com/office/officeart/2005/8/layout/vList5"/>
    <dgm:cxn modelId="{4984C425-A214-468F-AA16-4A01D58ADD13}" type="presParOf" srcId="{003B079F-4970-4CBC-9099-047D7E63E1C3}" destId="{223ED622-7A8C-4729-85B9-8966EAA763EF}" srcOrd="2" destOrd="0" presId="urn:microsoft.com/office/officeart/2005/8/layout/vList5"/>
    <dgm:cxn modelId="{C1DED079-C2F6-403B-8C92-33890D869CAC}" type="presParOf" srcId="{223ED622-7A8C-4729-85B9-8966EAA763EF}" destId="{B32700D1-2811-467F-B550-9D04C09FA490}" srcOrd="0" destOrd="0" presId="urn:microsoft.com/office/officeart/2005/8/layout/vList5"/>
    <dgm:cxn modelId="{0B3902CA-4551-46A3-ADCA-27C5AC881D92}" type="presParOf" srcId="{223ED622-7A8C-4729-85B9-8966EAA763EF}" destId="{867C0973-D1FF-4127-A9DA-C8FEAEBEE6D8}" srcOrd="1" destOrd="0" presId="urn:microsoft.com/office/officeart/2005/8/layout/vList5"/>
    <dgm:cxn modelId="{27847665-9FB6-479D-AC1A-409B2F1D6C06}" type="presParOf" srcId="{003B079F-4970-4CBC-9099-047D7E63E1C3}" destId="{B33B95CC-BE48-4F76-A669-BD5CEE1BF772}" srcOrd="3" destOrd="0" presId="urn:microsoft.com/office/officeart/2005/8/layout/vList5"/>
    <dgm:cxn modelId="{D5AEED86-393C-41A1-8D0B-C84B56AD97F7}" type="presParOf" srcId="{003B079F-4970-4CBC-9099-047D7E63E1C3}" destId="{732F4FE0-34DC-497B-B3D6-F603F3D1EC2A}" srcOrd="4" destOrd="0" presId="urn:microsoft.com/office/officeart/2005/8/layout/vList5"/>
    <dgm:cxn modelId="{B2A8ABEA-374F-4495-BA47-BCB5E379C887}" type="presParOf" srcId="{732F4FE0-34DC-497B-B3D6-F603F3D1EC2A}" destId="{91CAE8FE-6BE6-4266-9454-A8DB2A015A97}" srcOrd="0" destOrd="0" presId="urn:microsoft.com/office/officeart/2005/8/layout/vList5"/>
    <dgm:cxn modelId="{A9DBD2C2-DE57-46DF-BA37-6E2D3D42B34F}" type="presParOf" srcId="{732F4FE0-34DC-497B-B3D6-F603F3D1EC2A}" destId="{61583BFC-E697-48F1-81B6-E790C0055EE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41A7F5-67DC-4983-AFB0-0A26B71B7DBE}" type="doc">
      <dgm:prSet loTypeId="urn:microsoft.com/office/officeart/2005/8/layout/hList1" loCatId="list" qsTypeId="urn:microsoft.com/office/officeart/2005/8/quickstyle/simple4" qsCatId="simple" csTypeId="urn:microsoft.com/office/officeart/2005/8/colors/accent0_2" csCatId="mainScheme" phldr="1"/>
      <dgm:spPr/>
      <dgm:t>
        <a:bodyPr/>
        <a:lstStyle/>
        <a:p>
          <a:endParaRPr lang="en-GB"/>
        </a:p>
      </dgm:t>
    </dgm:pt>
    <dgm:pt modelId="{F6F83D0F-6D16-4835-9FD7-DC876B71E067}">
      <dgm:prSet phldrT="[Text]" custT="1"/>
      <dgm:spPr/>
      <dgm:t>
        <a:bodyPr/>
        <a:lstStyle/>
        <a:p>
          <a:r>
            <a:rPr lang="en-GB" sz="1400" dirty="0" smtClean="0"/>
            <a:t>Closed Grades</a:t>
          </a:r>
          <a:endParaRPr lang="en-GB" sz="1400" dirty="0"/>
        </a:p>
      </dgm:t>
    </dgm:pt>
    <dgm:pt modelId="{8D0E4505-E49C-4E29-A59D-D6AE2FB0215B}" type="parTrans" cxnId="{D449C405-641C-4D2B-A89C-5526703B2AAD}">
      <dgm:prSet/>
      <dgm:spPr/>
      <dgm:t>
        <a:bodyPr/>
        <a:lstStyle/>
        <a:p>
          <a:endParaRPr lang="en-GB"/>
        </a:p>
      </dgm:t>
    </dgm:pt>
    <dgm:pt modelId="{7996B3CA-C2AC-4D12-B248-50F2B64205B1}" type="sibTrans" cxnId="{D449C405-641C-4D2B-A89C-5526703B2AAD}">
      <dgm:prSet/>
      <dgm:spPr/>
      <dgm:t>
        <a:bodyPr/>
        <a:lstStyle/>
        <a:p>
          <a:endParaRPr lang="en-GB"/>
        </a:p>
      </dgm:t>
    </dgm:pt>
    <dgm:pt modelId="{EFDF976F-DB18-450C-B851-F243AE7CBFE9}">
      <dgm:prSet phldrT="[Text]" custT="1"/>
      <dgm:spPr/>
      <dgm:t>
        <a:bodyPr/>
        <a:lstStyle/>
        <a:p>
          <a:r>
            <a:rPr lang="en-GB" sz="1100" dirty="0" smtClean="0"/>
            <a:t>House Officer (HO) – </a:t>
          </a:r>
          <a:r>
            <a:rPr lang="en-GB" sz="1100" b="1" dirty="0" smtClean="0"/>
            <a:t>F1</a:t>
          </a:r>
          <a:endParaRPr lang="en-GB" sz="1100" b="1" dirty="0"/>
        </a:p>
      </dgm:t>
    </dgm:pt>
    <dgm:pt modelId="{7F4FE67B-6D43-4364-8A97-418824B7381A}" type="parTrans" cxnId="{10B3E736-9BDA-4644-9504-CC8B3752CFBA}">
      <dgm:prSet/>
      <dgm:spPr/>
      <dgm:t>
        <a:bodyPr/>
        <a:lstStyle/>
        <a:p>
          <a:endParaRPr lang="en-GB"/>
        </a:p>
      </dgm:t>
    </dgm:pt>
    <dgm:pt modelId="{0293CE5B-8543-4744-A05F-672F833FFF26}" type="sibTrans" cxnId="{10B3E736-9BDA-4644-9504-CC8B3752CFBA}">
      <dgm:prSet/>
      <dgm:spPr/>
      <dgm:t>
        <a:bodyPr/>
        <a:lstStyle/>
        <a:p>
          <a:endParaRPr lang="en-GB"/>
        </a:p>
      </dgm:t>
    </dgm:pt>
    <dgm:pt modelId="{4FB4EFE7-4FEE-4888-AF39-7D66BBD04D36}">
      <dgm:prSet phldrT="[Text]" custT="1"/>
      <dgm:spPr/>
      <dgm:t>
        <a:bodyPr/>
        <a:lstStyle/>
        <a:p>
          <a:r>
            <a:rPr lang="en-GB" sz="1100" dirty="0" smtClean="0"/>
            <a:t>Senior House Officer (SHO) – </a:t>
          </a:r>
          <a:r>
            <a:rPr lang="en-GB" sz="1100" b="1" dirty="0" smtClean="0"/>
            <a:t>F2</a:t>
          </a:r>
          <a:endParaRPr lang="en-GB" sz="1100" b="1" dirty="0"/>
        </a:p>
      </dgm:t>
    </dgm:pt>
    <dgm:pt modelId="{F4541A86-C663-4FC0-9EB8-4471FF32F5F4}" type="parTrans" cxnId="{9B514D1F-20D1-4B65-ACF2-3C25AC6752E8}">
      <dgm:prSet/>
      <dgm:spPr/>
      <dgm:t>
        <a:bodyPr/>
        <a:lstStyle/>
        <a:p>
          <a:endParaRPr lang="en-GB"/>
        </a:p>
      </dgm:t>
    </dgm:pt>
    <dgm:pt modelId="{3DE912D4-7F7C-40C3-A9AB-8F8890050F39}" type="sibTrans" cxnId="{9B514D1F-20D1-4B65-ACF2-3C25AC6752E8}">
      <dgm:prSet/>
      <dgm:spPr/>
      <dgm:t>
        <a:bodyPr/>
        <a:lstStyle/>
        <a:p>
          <a:endParaRPr lang="en-GB"/>
        </a:p>
      </dgm:t>
    </dgm:pt>
    <dgm:pt modelId="{AE8BB693-44ED-491F-BC00-17C9E1325A0D}">
      <dgm:prSet phldrT="[Text]" custT="1"/>
      <dgm:spPr/>
      <dgm:t>
        <a:bodyPr/>
        <a:lstStyle/>
        <a:p>
          <a:r>
            <a:rPr lang="en-GB" sz="1100" dirty="0" smtClean="0"/>
            <a:t>Staff Grade – </a:t>
          </a:r>
          <a:r>
            <a:rPr lang="en-GB" sz="1100" b="1" dirty="0" smtClean="0"/>
            <a:t>STR</a:t>
          </a:r>
          <a:r>
            <a:rPr lang="en-GB" sz="1100" dirty="0" smtClean="0"/>
            <a:t> equivalent</a:t>
          </a:r>
          <a:endParaRPr lang="en-GB" sz="1100" dirty="0"/>
        </a:p>
      </dgm:t>
    </dgm:pt>
    <dgm:pt modelId="{AB8B4A67-E95A-4373-9A76-5FFC5C1E2CF9}" type="parTrans" cxnId="{F6E4563C-10FD-4A20-BC41-5ED55673CA98}">
      <dgm:prSet/>
      <dgm:spPr/>
      <dgm:t>
        <a:bodyPr/>
        <a:lstStyle/>
        <a:p>
          <a:endParaRPr lang="en-GB"/>
        </a:p>
      </dgm:t>
    </dgm:pt>
    <dgm:pt modelId="{9FD1C057-1A0B-4F1B-B366-37F73D0D3FED}" type="sibTrans" cxnId="{F6E4563C-10FD-4A20-BC41-5ED55673CA98}">
      <dgm:prSet/>
      <dgm:spPr/>
      <dgm:t>
        <a:bodyPr/>
        <a:lstStyle/>
        <a:p>
          <a:endParaRPr lang="en-GB"/>
        </a:p>
      </dgm:t>
    </dgm:pt>
    <dgm:pt modelId="{E86EDAB9-A106-413C-8069-32F869B9F88A}">
      <dgm:prSet phldrT="[Text]" custT="1"/>
      <dgm:spPr/>
      <dgm:t>
        <a:bodyPr/>
        <a:lstStyle/>
        <a:p>
          <a:r>
            <a:rPr lang="en-GB" sz="1100" dirty="0" smtClean="0"/>
            <a:t> Associate Specialist – closest equivalent Specialty Doctor </a:t>
          </a:r>
          <a:endParaRPr lang="en-GB" sz="1100" dirty="0"/>
        </a:p>
      </dgm:t>
    </dgm:pt>
    <dgm:pt modelId="{B79DA880-344A-47DE-894D-BB09D76A7159}" type="parTrans" cxnId="{276F71BF-9B3B-4C0E-8BA5-7BD44E267468}">
      <dgm:prSet/>
      <dgm:spPr/>
      <dgm:t>
        <a:bodyPr/>
        <a:lstStyle/>
        <a:p>
          <a:endParaRPr lang="en-GB"/>
        </a:p>
      </dgm:t>
    </dgm:pt>
    <dgm:pt modelId="{86E5D7CA-22A0-4473-BE37-CB884074144B}" type="sibTrans" cxnId="{276F71BF-9B3B-4C0E-8BA5-7BD44E267468}">
      <dgm:prSet/>
      <dgm:spPr/>
      <dgm:t>
        <a:bodyPr/>
        <a:lstStyle/>
        <a:p>
          <a:endParaRPr lang="en-GB"/>
        </a:p>
      </dgm:t>
    </dgm:pt>
    <dgm:pt modelId="{7FF8B4D7-67B3-42F8-9E2F-F2DB6DEB4B74}" type="pres">
      <dgm:prSet presAssocID="{7A41A7F5-67DC-4983-AFB0-0A26B71B7DBE}" presName="Name0" presStyleCnt="0">
        <dgm:presLayoutVars>
          <dgm:dir/>
          <dgm:animLvl val="lvl"/>
          <dgm:resizeHandles val="exact"/>
        </dgm:presLayoutVars>
      </dgm:prSet>
      <dgm:spPr/>
      <dgm:t>
        <a:bodyPr/>
        <a:lstStyle/>
        <a:p>
          <a:endParaRPr lang="en-GB"/>
        </a:p>
      </dgm:t>
    </dgm:pt>
    <dgm:pt modelId="{7E6EFF07-9E42-4413-82B2-727F1818C206}" type="pres">
      <dgm:prSet presAssocID="{F6F83D0F-6D16-4835-9FD7-DC876B71E067}" presName="composite" presStyleCnt="0"/>
      <dgm:spPr/>
    </dgm:pt>
    <dgm:pt modelId="{5CFA82B7-3B10-4A34-9BC9-37A107E9E8EB}" type="pres">
      <dgm:prSet presAssocID="{F6F83D0F-6D16-4835-9FD7-DC876B71E067}" presName="parTx" presStyleLbl="alignNode1" presStyleIdx="0" presStyleCnt="1" custScaleY="100000">
        <dgm:presLayoutVars>
          <dgm:chMax val="0"/>
          <dgm:chPref val="0"/>
          <dgm:bulletEnabled val="1"/>
        </dgm:presLayoutVars>
      </dgm:prSet>
      <dgm:spPr/>
      <dgm:t>
        <a:bodyPr/>
        <a:lstStyle/>
        <a:p>
          <a:endParaRPr lang="en-GB"/>
        </a:p>
      </dgm:t>
    </dgm:pt>
    <dgm:pt modelId="{1483D4C4-1483-40FD-9EFE-D2389DE67680}" type="pres">
      <dgm:prSet presAssocID="{F6F83D0F-6D16-4835-9FD7-DC876B71E067}" presName="desTx" presStyleLbl="alignAccFollowNode1" presStyleIdx="0" presStyleCnt="1">
        <dgm:presLayoutVars>
          <dgm:bulletEnabled val="1"/>
        </dgm:presLayoutVars>
      </dgm:prSet>
      <dgm:spPr/>
      <dgm:t>
        <a:bodyPr/>
        <a:lstStyle/>
        <a:p>
          <a:endParaRPr lang="en-GB"/>
        </a:p>
      </dgm:t>
    </dgm:pt>
  </dgm:ptLst>
  <dgm:cxnLst>
    <dgm:cxn modelId="{0992360A-976F-46EC-A634-AFE657AB3EEE}" type="presOf" srcId="{EFDF976F-DB18-450C-B851-F243AE7CBFE9}" destId="{1483D4C4-1483-40FD-9EFE-D2389DE67680}" srcOrd="0" destOrd="0" presId="urn:microsoft.com/office/officeart/2005/8/layout/hList1"/>
    <dgm:cxn modelId="{5E712C2B-E340-4C9F-8F1D-4F2E194A6F6E}" type="presOf" srcId="{F6F83D0F-6D16-4835-9FD7-DC876B71E067}" destId="{5CFA82B7-3B10-4A34-9BC9-37A107E9E8EB}" srcOrd="0" destOrd="0" presId="urn:microsoft.com/office/officeart/2005/8/layout/hList1"/>
    <dgm:cxn modelId="{CBD6EA3E-E110-4CEF-B808-B2D91C711804}" type="presOf" srcId="{4FB4EFE7-4FEE-4888-AF39-7D66BBD04D36}" destId="{1483D4C4-1483-40FD-9EFE-D2389DE67680}" srcOrd="0" destOrd="1" presId="urn:microsoft.com/office/officeart/2005/8/layout/hList1"/>
    <dgm:cxn modelId="{10B3E736-9BDA-4644-9504-CC8B3752CFBA}" srcId="{F6F83D0F-6D16-4835-9FD7-DC876B71E067}" destId="{EFDF976F-DB18-450C-B851-F243AE7CBFE9}" srcOrd="0" destOrd="0" parTransId="{7F4FE67B-6D43-4364-8A97-418824B7381A}" sibTransId="{0293CE5B-8543-4744-A05F-672F833FFF26}"/>
    <dgm:cxn modelId="{73F4AEC4-3DC0-4BEF-952A-44AAFC288216}" type="presOf" srcId="{AE8BB693-44ED-491F-BC00-17C9E1325A0D}" destId="{1483D4C4-1483-40FD-9EFE-D2389DE67680}" srcOrd="0" destOrd="2" presId="urn:microsoft.com/office/officeart/2005/8/layout/hList1"/>
    <dgm:cxn modelId="{F6E4563C-10FD-4A20-BC41-5ED55673CA98}" srcId="{F6F83D0F-6D16-4835-9FD7-DC876B71E067}" destId="{AE8BB693-44ED-491F-BC00-17C9E1325A0D}" srcOrd="2" destOrd="0" parTransId="{AB8B4A67-E95A-4373-9A76-5FFC5C1E2CF9}" sibTransId="{9FD1C057-1A0B-4F1B-B366-37F73D0D3FED}"/>
    <dgm:cxn modelId="{888BA4EB-53D0-41DE-AFF0-F92159915D83}" type="presOf" srcId="{E86EDAB9-A106-413C-8069-32F869B9F88A}" destId="{1483D4C4-1483-40FD-9EFE-D2389DE67680}" srcOrd="0" destOrd="3" presId="urn:microsoft.com/office/officeart/2005/8/layout/hList1"/>
    <dgm:cxn modelId="{9B514D1F-20D1-4B65-ACF2-3C25AC6752E8}" srcId="{F6F83D0F-6D16-4835-9FD7-DC876B71E067}" destId="{4FB4EFE7-4FEE-4888-AF39-7D66BBD04D36}" srcOrd="1" destOrd="0" parTransId="{F4541A86-C663-4FC0-9EB8-4471FF32F5F4}" sibTransId="{3DE912D4-7F7C-40C3-A9AB-8F8890050F39}"/>
    <dgm:cxn modelId="{D449C405-641C-4D2B-A89C-5526703B2AAD}" srcId="{7A41A7F5-67DC-4983-AFB0-0A26B71B7DBE}" destId="{F6F83D0F-6D16-4835-9FD7-DC876B71E067}" srcOrd="0" destOrd="0" parTransId="{8D0E4505-E49C-4E29-A59D-D6AE2FB0215B}" sibTransId="{7996B3CA-C2AC-4D12-B248-50F2B64205B1}"/>
    <dgm:cxn modelId="{276F71BF-9B3B-4C0E-8BA5-7BD44E267468}" srcId="{F6F83D0F-6D16-4835-9FD7-DC876B71E067}" destId="{E86EDAB9-A106-413C-8069-32F869B9F88A}" srcOrd="3" destOrd="0" parTransId="{B79DA880-344A-47DE-894D-BB09D76A7159}" sibTransId="{86E5D7CA-22A0-4473-BE37-CB884074144B}"/>
    <dgm:cxn modelId="{2C54E3EF-666F-42A6-9A28-9CCAC41A8EAF}" type="presOf" srcId="{7A41A7F5-67DC-4983-AFB0-0A26B71B7DBE}" destId="{7FF8B4D7-67B3-42F8-9E2F-F2DB6DEB4B74}" srcOrd="0" destOrd="0" presId="urn:microsoft.com/office/officeart/2005/8/layout/hList1"/>
    <dgm:cxn modelId="{A6854D9C-6C4A-4B45-AF20-DD0583C37623}" type="presParOf" srcId="{7FF8B4D7-67B3-42F8-9E2F-F2DB6DEB4B74}" destId="{7E6EFF07-9E42-4413-82B2-727F1818C206}" srcOrd="0" destOrd="0" presId="urn:microsoft.com/office/officeart/2005/8/layout/hList1"/>
    <dgm:cxn modelId="{04519763-66AB-4AA5-A9F2-4260EA115DEE}" type="presParOf" srcId="{7E6EFF07-9E42-4413-82B2-727F1818C206}" destId="{5CFA82B7-3B10-4A34-9BC9-37A107E9E8EB}" srcOrd="0" destOrd="0" presId="urn:microsoft.com/office/officeart/2005/8/layout/hList1"/>
    <dgm:cxn modelId="{FD79A8D2-44E5-49BA-AAF8-5612F21A1BF7}" type="presParOf" srcId="{7E6EFF07-9E42-4413-82B2-727F1818C206}" destId="{1483D4C4-1483-40FD-9EFE-D2389DE67680}"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C35ED1-7FE1-4EBD-A197-EAED9558B878}" type="doc">
      <dgm:prSet loTypeId="urn:microsoft.com/office/officeart/2005/8/layout/default" loCatId="list" qsTypeId="urn:microsoft.com/office/officeart/2005/8/quickstyle/simple1" qsCatId="simple" csTypeId="urn:microsoft.com/office/officeart/2005/8/colors/accent4_2" csCatId="accent4" phldr="1"/>
      <dgm:spPr/>
      <dgm:t>
        <a:bodyPr/>
        <a:lstStyle/>
        <a:p>
          <a:endParaRPr lang="en-GB"/>
        </a:p>
      </dgm:t>
    </dgm:pt>
    <dgm:pt modelId="{3BA3C04A-2145-4D7C-8F7F-19F0B7CE71F3}">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en-GB" sz="1200" b="1" dirty="0" smtClean="0"/>
            <a:t>TRUST POSTS</a:t>
          </a:r>
        </a:p>
        <a:p>
          <a:r>
            <a:rPr lang="en-GB" sz="1200" dirty="0" smtClean="0"/>
            <a:t>Clinical Fellow</a:t>
          </a:r>
        </a:p>
        <a:p>
          <a:r>
            <a:rPr lang="en-GB" sz="1200" dirty="0" smtClean="0"/>
            <a:t>Research Fellow </a:t>
          </a:r>
          <a:endParaRPr lang="en-GB" sz="1200" dirty="0"/>
        </a:p>
      </dgm:t>
    </dgm:pt>
    <dgm:pt modelId="{9AB6F973-5901-4030-8364-C7B53CA2BE39}" type="parTrans" cxnId="{78FE7FE4-0071-4211-8D93-3769A69C138D}">
      <dgm:prSet/>
      <dgm:spPr/>
      <dgm:t>
        <a:bodyPr/>
        <a:lstStyle/>
        <a:p>
          <a:endParaRPr lang="en-GB"/>
        </a:p>
      </dgm:t>
    </dgm:pt>
    <dgm:pt modelId="{DBA072EA-FA08-4644-9A90-1411DA7E1D8A}" type="sibTrans" cxnId="{78FE7FE4-0071-4211-8D93-3769A69C138D}">
      <dgm:prSet/>
      <dgm:spPr/>
      <dgm:t>
        <a:bodyPr/>
        <a:lstStyle/>
        <a:p>
          <a:endParaRPr lang="en-GB"/>
        </a:p>
      </dgm:t>
    </dgm:pt>
    <dgm:pt modelId="{64664F27-4D99-4E3A-AE21-4E638991A7FC}" type="pres">
      <dgm:prSet presAssocID="{44C35ED1-7FE1-4EBD-A197-EAED9558B878}" presName="diagram" presStyleCnt="0">
        <dgm:presLayoutVars>
          <dgm:dir/>
          <dgm:resizeHandles val="exact"/>
        </dgm:presLayoutVars>
      </dgm:prSet>
      <dgm:spPr/>
      <dgm:t>
        <a:bodyPr/>
        <a:lstStyle/>
        <a:p>
          <a:endParaRPr lang="en-GB"/>
        </a:p>
      </dgm:t>
    </dgm:pt>
    <dgm:pt modelId="{321DC817-2D8C-4A04-9B4E-26DE02B1856F}" type="pres">
      <dgm:prSet presAssocID="{3BA3C04A-2145-4D7C-8F7F-19F0B7CE71F3}" presName="node" presStyleLbl="node1" presStyleIdx="0" presStyleCnt="1" custScaleX="48929" custScaleY="54704" custLinFactNeighborX="-6384" custLinFactNeighborY="-11119">
        <dgm:presLayoutVars>
          <dgm:bulletEnabled val="1"/>
        </dgm:presLayoutVars>
      </dgm:prSet>
      <dgm:spPr/>
      <dgm:t>
        <a:bodyPr/>
        <a:lstStyle/>
        <a:p>
          <a:endParaRPr lang="en-GB"/>
        </a:p>
      </dgm:t>
    </dgm:pt>
  </dgm:ptLst>
  <dgm:cxnLst>
    <dgm:cxn modelId="{B33F9751-9D73-43E7-8C9E-5661A569C178}" type="presOf" srcId="{44C35ED1-7FE1-4EBD-A197-EAED9558B878}" destId="{64664F27-4D99-4E3A-AE21-4E638991A7FC}" srcOrd="0" destOrd="0" presId="urn:microsoft.com/office/officeart/2005/8/layout/default"/>
    <dgm:cxn modelId="{3E7C1D3E-68CA-44C0-AD92-980AFEDCA2CB}" type="presOf" srcId="{3BA3C04A-2145-4D7C-8F7F-19F0B7CE71F3}" destId="{321DC817-2D8C-4A04-9B4E-26DE02B1856F}" srcOrd="0" destOrd="0" presId="urn:microsoft.com/office/officeart/2005/8/layout/default"/>
    <dgm:cxn modelId="{78FE7FE4-0071-4211-8D93-3769A69C138D}" srcId="{44C35ED1-7FE1-4EBD-A197-EAED9558B878}" destId="{3BA3C04A-2145-4D7C-8F7F-19F0B7CE71F3}" srcOrd="0" destOrd="0" parTransId="{9AB6F973-5901-4030-8364-C7B53CA2BE39}" sibTransId="{DBA072EA-FA08-4644-9A90-1411DA7E1D8A}"/>
    <dgm:cxn modelId="{B318517E-6D2F-4E2B-86B0-AAFEFF86064B}" type="presParOf" srcId="{64664F27-4D99-4E3A-AE21-4E638991A7FC}" destId="{321DC817-2D8C-4A04-9B4E-26DE02B1856F}" srcOrd="0" destOrd="0" presId="urn:microsoft.com/office/officeart/2005/8/layout/defaul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F53BE3F-6622-4087-B9E1-72DD1ED5620D}" type="doc">
      <dgm:prSet loTypeId="urn:microsoft.com/office/officeart/2005/8/layout/process3" loCatId="process" qsTypeId="urn:microsoft.com/office/officeart/2005/8/quickstyle/simple3" qsCatId="simple" csTypeId="urn:microsoft.com/office/officeart/2005/8/colors/accent1_2" csCatId="accent1" phldr="1"/>
      <dgm:spPr/>
      <dgm:t>
        <a:bodyPr/>
        <a:lstStyle/>
        <a:p>
          <a:endParaRPr lang="en-GB"/>
        </a:p>
      </dgm:t>
    </dgm:pt>
    <dgm:pt modelId="{E9886ECD-00EB-4C38-8976-75331693DF42}">
      <dgm:prSet phldrT="[Text]" custT="1"/>
      <dgm:spPr>
        <a:solidFill>
          <a:srgbClr val="FFFF00"/>
        </a:solidFill>
      </dgm:spPr>
      <dgm:t>
        <a:bodyPr/>
        <a:lstStyle/>
        <a:p>
          <a:r>
            <a:rPr lang="en-GB" sz="1200" b="1" dirty="0" smtClean="0"/>
            <a:t>FTSTA’S</a:t>
          </a:r>
          <a:endParaRPr lang="en-GB" sz="1200" b="1" dirty="0"/>
        </a:p>
      </dgm:t>
    </dgm:pt>
    <dgm:pt modelId="{742E87CB-E382-4C3E-9E2A-58D0AE104B0B}" type="parTrans" cxnId="{487A0F44-FAD4-4610-8E7F-8E126B4DD491}">
      <dgm:prSet/>
      <dgm:spPr/>
      <dgm:t>
        <a:bodyPr/>
        <a:lstStyle/>
        <a:p>
          <a:endParaRPr lang="en-GB"/>
        </a:p>
      </dgm:t>
    </dgm:pt>
    <dgm:pt modelId="{3EE30715-495B-4BE7-8FBC-F2BDF168BADE}" type="sibTrans" cxnId="{487A0F44-FAD4-4610-8E7F-8E126B4DD491}">
      <dgm:prSet/>
      <dgm:spPr/>
      <dgm:t>
        <a:bodyPr/>
        <a:lstStyle/>
        <a:p>
          <a:endParaRPr lang="en-GB"/>
        </a:p>
      </dgm:t>
    </dgm:pt>
    <dgm:pt modelId="{CCFDA154-F93B-4FAD-87C9-564E2626BC42}">
      <dgm:prSet phldrT="[Text]" custT="1"/>
      <dgm:spPr>
        <a:ln>
          <a:solidFill>
            <a:srgbClr val="FFC000"/>
          </a:solidFill>
        </a:ln>
      </dgm:spPr>
      <dgm:t>
        <a:bodyPr/>
        <a:lstStyle/>
        <a:p>
          <a:r>
            <a:rPr lang="en-GB" sz="800" b="0" i="0" dirty="0" smtClean="0"/>
            <a:t>Fixed Term Specialty Training Appointment – a training opportunity outside of the ‘standard’ rotation. </a:t>
          </a:r>
          <a:endParaRPr lang="en-GB" sz="800" dirty="0"/>
        </a:p>
      </dgm:t>
    </dgm:pt>
    <dgm:pt modelId="{14FD7609-CB25-4685-9C18-623452E4041A}" type="parTrans" cxnId="{0DE67EF9-F362-42CD-824B-9883FE2C8CB0}">
      <dgm:prSet/>
      <dgm:spPr/>
      <dgm:t>
        <a:bodyPr/>
        <a:lstStyle/>
        <a:p>
          <a:endParaRPr lang="en-GB"/>
        </a:p>
      </dgm:t>
    </dgm:pt>
    <dgm:pt modelId="{066D3D7E-12C2-497A-B3F0-408F5F35D7AB}" type="sibTrans" cxnId="{0DE67EF9-F362-42CD-824B-9883FE2C8CB0}">
      <dgm:prSet/>
      <dgm:spPr/>
      <dgm:t>
        <a:bodyPr/>
        <a:lstStyle/>
        <a:p>
          <a:endParaRPr lang="en-GB"/>
        </a:p>
      </dgm:t>
    </dgm:pt>
    <dgm:pt modelId="{10618789-3EB4-43C9-ABCC-58E3980ED65B}" type="pres">
      <dgm:prSet presAssocID="{8F53BE3F-6622-4087-B9E1-72DD1ED5620D}" presName="linearFlow" presStyleCnt="0">
        <dgm:presLayoutVars>
          <dgm:dir/>
          <dgm:animLvl val="lvl"/>
          <dgm:resizeHandles val="exact"/>
        </dgm:presLayoutVars>
      </dgm:prSet>
      <dgm:spPr/>
      <dgm:t>
        <a:bodyPr/>
        <a:lstStyle/>
        <a:p>
          <a:endParaRPr lang="en-GB"/>
        </a:p>
      </dgm:t>
    </dgm:pt>
    <dgm:pt modelId="{4A8B8D87-C613-47E6-888D-08D45DB177B6}" type="pres">
      <dgm:prSet presAssocID="{E9886ECD-00EB-4C38-8976-75331693DF42}" presName="composite" presStyleCnt="0"/>
      <dgm:spPr/>
    </dgm:pt>
    <dgm:pt modelId="{6A822991-3731-4892-9BBB-39B11633B71C}" type="pres">
      <dgm:prSet presAssocID="{E9886ECD-00EB-4C38-8976-75331693DF42}" presName="parTx" presStyleLbl="node1" presStyleIdx="0" presStyleCnt="1">
        <dgm:presLayoutVars>
          <dgm:chMax val="0"/>
          <dgm:chPref val="0"/>
          <dgm:bulletEnabled val="1"/>
        </dgm:presLayoutVars>
      </dgm:prSet>
      <dgm:spPr/>
      <dgm:t>
        <a:bodyPr/>
        <a:lstStyle/>
        <a:p>
          <a:endParaRPr lang="en-GB"/>
        </a:p>
      </dgm:t>
    </dgm:pt>
    <dgm:pt modelId="{07919D34-371A-4FB9-9389-9D5D5F8EF4D4}" type="pres">
      <dgm:prSet presAssocID="{E9886ECD-00EB-4C38-8976-75331693DF42}" presName="parSh" presStyleLbl="node1" presStyleIdx="0" presStyleCnt="1" custLinFactNeighborX="4546" custLinFactNeighborY="34733"/>
      <dgm:spPr/>
      <dgm:t>
        <a:bodyPr/>
        <a:lstStyle/>
        <a:p>
          <a:endParaRPr lang="en-GB"/>
        </a:p>
      </dgm:t>
    </dgm:pt>
    <dgm:pt modelId="{D4331B1F-1756-4857-A9FE-F0A915BBD83F}" type="pres">
      <dgm:prSet presAssocID="{E9886ECD-00EB-4C38-8976-75331693DF42}" presName="desTx" presStyleLbl="fgAcc1" presStyleIdx="0" presStyleCnt="1" custScaleX="92190" custScaleY="60300" custLinFactNeighborX="-6195" custLinFactNeighborY="-15861">
        <dgm:presLayoutVars>
          <dgm:bulletEnabled val="1"/>
        </dgm:presLayoutVars>
      </dgm:prSet>
      <dgm:spPr/>
      <dgm:t>
        <a:bodyPr/>
        <a:lstStyle/>
        <a:p>
          <a:endParaRPr lang="en-GB"/>
        </a:p>
      </dgm:t>
    </dgm:pt>
  </dgm:ptLst>
  <dgm:cxnLst>
    <dgm:cxn modelId="{8DA11664-633E-41F0-902A-99A0E6C51711}" type="presOf" srcId="{E9886ECD-00EB-4C38-8976-75331693DF42}" destId="{07919D34-371A-4FB9-9389-9D5D5F8EF4D4}" srcOrd="1" destOrd="0" presId="urn:microsoft.com/office/officeart/2005/8/layout/process3"/>
    <dgm:cxn modelId="{0DE67EF9-F362-42CD-824B-9883FE2C8CB0}" srcId="{E9886ECD-00EB-4C38-8976-75331693DF42}" destId="{CCFDA154-F93B-4FAD-87C9-564E2626BC42}" srcOrd="0" destOrd="0" parTransId="{14FD7609-CB25-4685-9C18-623452E4041A}" sibTransId="{066D3D7E-12C2-497A-B3F0-408F5F35D7AB}"/>
    <dgm:cxn modelId="{FA2E55BB-354B-4B83-A941-B02C3B391F56}" type="presOf" srcId="{CCFDA154-F93B-4FAD-87C9-564E2626BC42}" destId="{D4331B1F-1756-4857-A9FE-F0A915BBD83F}" srcOrd="0" destOrd="0" presId="urn:microsoft.com/office/officeart/2005/8/layout/process3"/>
    <dgm:cxn modelId="{487A0F44-FAD4-4610-8E7F-8E126B4DD491}" srcId="{8F53BE3F-6622-4087-B9E1-72DD1ED5620D}" destId="{E9886ECD-00EB-4C38-8976-75331693DF42}" srcOrd="0" destOrd="0" parTransId="{742E87CB-E382-4C3E-9E2A-58D0AE104B0B}" sibTransId="{3EE30715-495B-4BE7-8FBC-F2BDF168BADE}"/>
    <dgm:cxn modelId="{A4E469D1-E0FF-44DA-94B9-B9F3F3B59A7D}" type="presOf" srcId="{8F53BE3F-6622-4087-B9E1-72DD1ED5620D}" destId="{10618789-3EB4-43C9-ABCC-58E3980ED65B}" srcOrd="0" destOrd="0" presId="urn:microsoft.com/office/officeart/2005/8/layout/process3"/>
    <dgm:cxn modelId="{069989AE-D2F9-4992-82A5-3A777A02345C}" type="presOf" srcId="{E9886ECD-00EB-4C38-8976-75331693DF42}" destId="{6A822991-3731-4892-9BBB-39B11633B71C}" srcOrd="0" destOrd="0" presId="urn:microsoft.com/office/officeart/2005/8/layout/process3"/>
    <dgm:cxn modelId="{334F4D59-BF7D-48D6-9E22-8A361244E1B4}" type="presParOf" srcId="{10618789-3EB4-43C9-ABCC-58E3980ED65B}" destId="{4A8B8D87-C613-47E6-888D-08D45DB177B6}" srcOrd="0" destOrd="0" presId="urn:microsoft.com/office/officeart/2005/8/layout/process3"/>
    <dgm:cxn modelId="{24F9AB8F-58BB-43F0-AC58-229A5F1E0C44}" type="presParOf" srcId="{4A8B8D87-C613-47E6-888D-08D45DB177B6}" destId="{6A822991-3731-4892-9BBB-39B11633B71C}" srcOrd="0" destOrd="0" presId="urn:microsoft.com/office/officeart/2005/8/layout/process3"/>
    <dgm:cxn modelId="{06D6C7DD-1570-4820-AAEA-A6AA650FB01A}" type="presParOf" srcId="{4A8B8D87-C613-47E6-888D-08D45DB177B6}" destId="{07919D34-371A-4FB9-9389-9D5D5F8EF4D4}" srcOrd="1" destOrd="0" presId="urn:microsoft.com/office/officeart/2005/8/layout/process3"/>
    <dgm:cxn modelId="{B3832164-8429-4049-B55F-12BDC80E981F}" type="presParOf" srcId="{4A8B8D87-C613-47E6-888D-08D45DB177B6}" destId="{D4331B1F-1756-4857-A9FE-F0A915BBD83F}" srcOrd="2" destOrd="0" presId="urn:microsoft.com/office/officeart/2005/8/layout/process3"/>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6C11294-AB04-4121-AB51-9E546D955C77}" type="doc">
      <dgm:prSet loTypeId="urn:microsoft.com/office/officeart/2005/8/layout/default" loCatId="list" qsTypeId="urn:microsoft.com/office/officeart/2005/8/quickstyle/simple1" qsCatId="simple" csTypeId="urn:microsoft.com/office/officeart/2005/8/colors/accent2_1" csCatId="accent2" phldr="1"/>
      <dgm:spPr/>
      <dgm:t>
        <a:bodyPr/>
        <a:lstStyle/>
        <a:p>
          <a:endParaRPr lang="en-GB"/>
        </a:p>
      </dgm:t>
    </dgm:pt>
    <dgm:pt modelId="{BCEC02DF-49F1-407C-829A-213B797C7505}">
      <dgm:prSet phldrT="[Text]" custT="1"/>
      <dgm:spPr>
        <a:ln>
          <a:solidFill>
            <a:schemeClr val="accent4">
              <a:lumMod val="60000"/>
              <a:lumOff val="40000"/>
            </a:schemeClr>
          </a:solidFill>
        </a:ln>
      </dgm:spPr>
      <dgm:t>
        <a:bodyPr/>
        <a:lstStyle/>
        <a:p>
          <a:r>
            <a:rPr lang="en-GB" sz="800" b="1" dirty="0" smtClean="0"/>
            <a:t>Complete CCT</a:t>
          </a:r>
        </a:p>
        <a:p>
          <a:r>
            <a:rPr lang="en-GB" sz="800" b="0" i="0" dirty="0" smtClean="0"/>
            <a:t>The </a:t>
          </a:r>
          <a:r>
            <a:rPr lang="en-GB" sz="800" b="1" i="0" dirty="0" smtClean="0"/>
            <a:t>Certificate of Completion of Training</a:t>
          </a:r>
          <a:r>
            <a:rPr lang="en-GB" sz="800" b="0" i="0" dirty="0" smtClean="0"/>
            <a:t> is the certificate to indicate that they have completed training in their chosen specialty</a:t>
          </a:r>
          <a:endParaRPr lang="en-GB" sz="1050" b="0" dirty="0"/>
        </a:p>
      </dgm:t>
    </dgm:pt>
    <dgm:pt modelId="{2D897E55-2CC2-4CCF-9EEB-50B6D8146177}" type="parTrans" cxnId="{EA10F3BF-D21B-46C9-A131-C3510E7F729F}">
      <dgm:prSet/>
      <dgm:spPr/>
      <dgm:t>
        <a:bodyPr/>
        <a:lstStyle/>
        <a:p>
          <a:endParaRPr lang="en-GB"/>
        </a:p>
      </dgm:t>
    </dgm:pt>
    <dgm:pt modelId="{D6310BFA-0174-441C-913E-268040C19365}" type="sibTrans" cxnId="{EA10F3BF-D21B-46C9-A131-C3510E7F729F}">
      <dgm:prSet/>
      <dgm:spPr/>
      <dgm:t>
        <a:bodyPr/>
        <a:lstStyle/>
        <a:p>
          <a:endParaRPr lang="en-GB"/>
        </a:p>
      </dgm:t>
    </dgm:pt>
    <dgm:pt modelId="{1547A438-6D22-4022-A363-C6C4B2BC03A8}" type="pres">
      <dgm:prSet presAssocID="{46C11294-AB04-4121-AB51-9E546D955C77}" presName="diagram" presStyleCnt="0">
        <dgm:presLayoutVars>
          <dgm:dir/>
          <dgm:resizeHandles val="exact"/>
        </dgm:presLayoutVars>
      </dgm:prSet>
      <dgm:spPr/>
      <dgm:t>
        <a:bodyPr/>
        <a:lstStyle/>
        <a:p>
          <a:endParaRPr lang="en-GB"/>
        </a:p>
      </dgm:t>
    </dgm:pt>
    <dgm:pt modelId="{DB5D5234-1261-4396-848F-501A1ADD2D68}" type="pres">
      <dgm:prSet presAssocID="{BCEC02DF-49F1-407C-829A-213B797C7505}" presName="node" presStyleLbl="node1" presStyleIdx="0" presStyleCnt="1" custScaleX="25029" custScaleY="20251" custLinFactNeighborX="20172" custLinFactNeighborY="-46525">
        <dgm:presLayoutVars>
          <dgm:bulletEnabled val="1"/>
        </dgm:presLayoutVars>
      </dgm:prSet>
      <dgm:spPr/>
      <dgm:t>
        <a:bodyPr/>
        <a:lstStyle/>
        <a:p>
          <a:endParaRPr lang="en-GB"/>
        </a:p>
      </dgm:t>
    </dgm:pt>
  </dgm:ptLst>
  <dgm:cxnLst>
    <dgm:cxn modelId="{30D11D1B-5588-4CD8-9861-9903502AB26C}" type="presOf" srcId="{46C11294-AB04-4121-AB51-9E546D955C77}" destId="{1547A438-6D22-4022-A363-C6C4B2BC03A8}" srcOrd="0" destOrd="0" presId="urn:microsoft.com/office/officeart/2005/8/layout/default"/>
    <dgm:cxn modelId="{EA10F3BF-D21B-46C9-A131-C3510E7F729F}" srcId="{46C11294-AB04-4121-AB51-9E546D955C77}" destId="{BCEC02DF-49F1-407C-829A-213B797C7505}" srcOrd="0" destOrd="0" parTransId="{2D897E55-2CC2-4CCF-9EEB-50B6D8146177}" sibTransId="{D6310BFA-0174-441C-913E-268040C19365}"/>
    <dgm:cxn modelId="{933D01C5-B802-4C90-827D-6A1F04ED8F6B}" type="presOf" srcId="{BCEC02DF-49F1-407C-829A-213B797C7505}" destId="{DB5D5234-1261-4396-848F-501A1ADD2D68}" srcOrd="0" destOrd="0" presId="urn:microsoft.com/office/officeart/2005/8/layout/default"/>
    <dgm:cxn modelId="{DCF10A9A-C0AF-4D4E-9B68-53B6F3F0023F}" type="presParOf" srcId="{1547A438-6D22-4022-A363-C6C4B2BC03A8}" destId="{DB5D5234-1261-4396-848F-501A1ADD2D68}" srcOrd="0" destOrd="0" presId="urn:microsoft.com/office/officeart/2005/8/layout/default"/>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F3A8D92-3ED2-4F6B-B389-4F9AE419E686}" type="doc">
      <dgm:prSet loTypeId="urn:microsoft.com/office/officeart/2005/8/layout/process1" loCatId="process" qsTypeId="urn:microsoft.com/office/officeart/2005/8/quickstyle/simple1" qsCatId="simple" csTypeId="urn:microsoft.com/office/officeart/2005/8/colors/accent1_2" csCatId="accent1" phldr="1"/>
      <dgm:spPr/>
    </dgm:pt>
    <dgm:pt modelId="{369907DB-40F7-4A59-BF23-56B0487AE196}">
      <dgm:prSet phldrT="[Text]"/>
      <dgm:spPr/>
      <dgm:t>
        <a:bodyPr/>
        <a:lstStyle/>
        <a:p>
          <a:r>
            <a:rPr lang="en-GB" dirty="0" smtClean="0"/>
            <a:t>Core Training Year 1 (CT1)</a:t>
          </a:r>
          <a:endParaRPr lang="en-GB" dirty="0"/>
        </a:p>
      </dgm:t>
    </dgm:pt>
    <dgm:pt modelId="{02B761F5-9068-40F9-9138-5754377E1990}" type="parTrans" cxnId="{7DFECDB4-6DE0-482F-BAA8-63BE8D740ABD}">
      <dgm:prSet/>
      <dgm:spPr/>
      <dgm:t>
        <a:bodyPr/>
        <a:lstStyle/>
        <a:p>
          <a:endParaRPr lang="en-GB"/>
        </a:p>
      </dgm:t>
    </dgm:pt>
    <dgm:pt modelId="{6D4A3E54-1419-449A-9232-745CA5D56F6E}" type="sibTrans" cxnId="{7DFECDB4-6DE0-482F-BAA8-63BE8D740ABD}">
      <dgm:prSet/>
      <dgm:spPr/>
      <dgm:t>
        <a:bodyPr/>
        <a:lstStyle/>
        <a:p>
          <a:endParaRPr lang="en-GB"/>
        </a:p>
      </dgm:t>
    </dgm:pt>
    <dgm:pt modelId="{EA1C179D-5C96-4FD8-AE28-32D4DCA6BAC0}">
      <dgm:prSet phldrT="[Text]"/>
      <dgm:spPr/>
      <dgm:t>
        <a:bodyPr/>
        <a:lstStyle/>
        <a:p>
          <a:r>
            <a:rPr lang="en-GB" dirty="0" smtClean="0"/>
            <a:t>Core Training Year 2 (CT2)</a:t>
          </a:r>
          <a:endParaRPr lang="en-GB" dirty="0"/>
        </a:p>
      </dgm:t>
    </dgm:pt>
    <dgm:pt modelId="{B919F759-8119-4C16-A89A-906565221334}" type="parTrans" cxnId="{3EABCAA0-CF7F-43D6-9D05-0DA90C237675}">
      <dgm:prSet/>
      <dgm:spPr/>
      <dgm:t>
        <a:bodyPr/>
        <a:lstStyle/>
        <a:p>
          <a:endParaRPr lang="en-GB"/>
        </a:p>
      </dgm:t>
    </dgm:pt>
    <dgm:pt modelId="{A3293735-0BD7-43C5-A329-8EBB4D90F02F}" type="sibTrans" cxnId="{3EABCAA0-CF7F-43D6-9D05-0DA90C237675}">
      <dgm:prSet/>
      <dgm:spPr/>
      <dgm:t>
        <a:bodyPr/>
        <a:lstStyle/>
        <a:p>
          <a:endParaRPr lang="en-GB"/>
        </a:p>
      </dgm:t>
    </dgm:pt>
    <dgm:pt modelId="{242ED1DC-D38C-4995-B950-5B96CB37B68C}">
      <dgm:prSet phldrT="[Text]"/>
      <dgm:spPr/>
      <dgm:t>
        <a:bodyPr/>
        <a:lstStyle/>
        <a:p>
          <a:r>
            <a:rPr lang="en-GB" dirty="0" smtClean="0"/>
            <a:t>Core Training Year 3 (EM &amp; Psychiatry ACCS)</a:t>
          </a:r>
          <a:endParaRPr lang="en-GB" dirty="0"/>
        </a:p>
      </dgm:t>
    </dgm:pt>
    <dgm:pt modelId="{18C5730A-C216-454D-B113-BC8F7231B7D2}" type="parTrans" cxnId="{67431C53-3296-4FB9-8F76-81F20E100D90}">
      <dgm:prSet/>
      <dgm:spPr/>
      <dgm:t>
        <a:bodyPr/>
        <a:lstStyle/>
        <a:p>
          <a:endParaRPr lang="en-GB"/>
        </a:p>
      </dgm:t>
    </dgm:pt>
    <dgm:pt modelId="{2CADC029-959A-4AB0-9BD0-30D3A929A6DB}" type="sibTrans" cxnId="{67431C53-3296-4FB9-8F76-81F20E100D90}">
      <dgm:prSet/>
      <dgm:spPr/>
      <dgm:t>
        <a:bodyPr/>
        <a:lstStyle/>
        <a:p>
          <a:endParaRPr lang="en-GB"/>
        </a:p>
      </dgm:t>
    </dgm:pt>
    <dgm:pt modelId="{75E421AF-68ED-4454-86A2-13C65196B937}" type="pres">
      <dgm:prSet presAssocID="{AF3A8D92-3ED2-4F6B-B389-4F9AE419E686}" presName="Name0" presStyleCnt="0">
        <dgm:presLayoutVars>
          <dgm:dir/>
          <dgm:resizeHandles val="exact"/>
        </dgm:presLayoutVars>
      </dgm:prSet>
      <dgm:spPr/>
    </dgm:pt>
    <dgm:pt modelId="{5F54A9E7-397B-4AB6-A9F5-094605C53834}" type="pres">
      <dgm:prSet presAssocID="{369907DB-40F7-4A59-BF23-56B0487AE196}" presName="node" presStyleLbl="node1" presStyleIdx="0" presStyleCnt="3" custLinFactNeighborX="-22968">
        <dgm:presLayoutVars>
          <dgm:bulletEnabled val="1"/>
        </dgm:presLayoutVars>
      </dgm:prSet>
      <dgm:spPr/>
      <dgm:t>
        <a:bodyPr/>
        <a:lstStyle/>
        <a:p>
          <a:endParaRPr lang="en-GB"/>
        </a:p>
      </dgm:t>
    </dgm:pt>
    <dgm:pt modelId="{26EE245D-8F66-4E49-B5C1-811C4BD86FAE}" type="pres">
      <dgm:prSet presAssocID="{6D4A3E54-1419-449A-9232-745CA5D56F6E}" presName="sibTrans" presStyleLbl="sibTrans2D1" presStyleIdx="0" presStyleCnt="2"/>
      <dgm:spPr/>
      <dgm:t>
        <a:bodyPr/>
        <a:lstStyle/>
        <a:p>
          <a:endParaRPr lang="en-GB"/>
        </a:p>
      </dgm:t>
    </dgm:pt>
    <dgm:pt modelId="{ECF52B8F-FC01-441E-A2A6-2B26632CFC2C}" type="pres">
      <dgm:prSet presAssocID="{6D4A3E54-1419-449A-9232-745CA5D56F6E}" presName="connectorText" presStyleLbl="sibTrans2D1" presStyleIdx="0" presStyleCnt="2"/>
      <dgm:spPr/>
      <dgm:t>
        <a:bodyPr/>
        <a:lstStyle/>
        <a:p>
          <a:endParaRPr lang="en-GB"/>
        </a:p>
      </dgm:t>
    </dgm:pt>
    <dgm:pt modelId="{2FEE1AE4-2129-452F-B6A7-8EE8640D19CA}" type="pres">
      <dgm:prSet presAssocID="{EA1C179D-5C96-4FD8-AE28-32D4DCA6BAC0}" presName="node" presStyleLbl="node1" presStyleIdx="1" presStyleCnt="3">
        <dgm:presLayoutVars>
          <dgm:bulletEnabled val="1"/>
        </dgm:presLayoutVars>
      </dgm:prSet>
      <dgm:spPr/>
      <dgm:t>
        <a:bodyPr/>
        <a:lstStyle/>
        <a:p>
          <a:endParaRPr lang="en-GB"/>
        </a:p>
      </dgm:t>
    </dgm:pt>
    <dgm:pt modelId="{160529FA-4F89-4A4F-8549-656A8C413DFD}" type="pres">
      <dgm:prSet presAssocID="{A3293735-0BD7-43C5-A329-8EBB4D90F02F}" presName="sibTrans" presStyleLbl="sibTrans2D1" presStyleIdx="1" presStyleCnt="2"/>
      <dgm:spPr/>
      <dgm:t>
        <a:bodyPr/>
        <a:lstStyle/>
        <a:p>
          <a:endParaRPr lang="en-GB"/>
        </a:p>
      </dgm:t>
    </dgm:pt>
    <dgm:pt modelId="{6FE05EE8-0BF9-412D-857D-818BCB8848E5}" type="pres">
      <dgm:prSet presAssocID="{A3293735-0BD7-43C5-A329-8EBB4D90F02F}" presName="connectorText" presStyleLbl="sibTrans2D1" presStyleIdx="1" presStyleCnt="2"/>
      <dgm:spPr/>
      <dgm:t>
        <a:bodyPr/>
        <a:lstStyle/>
        <a:p>
          <a:endParaRPr lang="en-GB"/>
        </a:p>
      </dgm:t>
    </dgm:pt>
    <dgm:pt modelId="{DF10CDDA-BB6C-494E-95ED-AEDDC12C69F7}" type="pres">
      <dgm:prSet presAssocID="{242ED1DC-D38C-4995-B950-5B96CB37B68C}" presName="node" presStyleLbl="node1" presStyleIdx="2" presStyleCnt="3">
        <dgm:presLayoutVars>
          <dgm:bulletEnabled val="1"/>
        </dgm:presLayoutVars>
      </dgm:prSet>
      <dgm:spPr/>
      <dgm:t>
        <a:bodyPr/>
        <a:lstStyle/>
        <a:p>
          <a:endParaRPr lang="en-GB"/>
        </a:p>
      </dgm:t>
    </dgm:pt>
  </dgm:ptLst>
  <dgm:cxnLst>
    <dgm:cxn modelId="{7DFECDB4-6DE0-482F-BAA8-63BE8D740ABD}" srcId="{AF3A8D92-3ED2-4F6B-B389-4F9AE419E686}" destId="{369907DB-40F7-4A59-BF23-56B0487AE196}" srcOrd="0" destOrd="0" parTransId="{02B761F5-9068-40F9-9138-5754377E1990}" sibTransId="{6D4A3E54-1419-449A-9232-745CA5D56F6E}"/>
    <dgm:cxn modelId="{B099F388-8BAD-4597-95AD-5382415F706C}" type="presOf" srcId="{242ED1DC-D38C-4995-B950-5B96CB37B68C}" destId="{DF10CDDA-BB6C-494E-95ED-AEDDC12C69F7}" srcOrd="0" destOrd="0" presId="urn:microsoft.com/office/officeart/2005/8/layout/process1"/>
    <dgm:cxn modelId="{2F645952-7987-480A-9321-53957A94F780}" type="presOf" srcId="{A3293735-0BD7-43C5-A329-8EBB4D90F02F}" destId="{160529FA-4F89-4A4F-8549-656A8C413DFD}" srcOrd="0" destOrd="0" presId="urn:microsoft.com/office/officeart/2005/8/layout/process1"/>
    <dgm:cxn modelId="{A61668FE-54D3-4D76-AC34-06089DC9B518}" type="presOf" srcId="{AF3A8D92-3ED2-4F6B-B389-4F9AE419E686}" destId="{75E421AF-68ED-4454-86A2-13C65196B937}" srcOrd="0" destOrd="0" presId="urn:microsoft.com/office/officeart/2005/8/layout/process1"/>
    <dgm:cxn modelId="{98B0DC6C-CFBC-458A-91F3-239079DC5AD5}" type="presOf" srcId="{6D4A3E54-1419-449A-9232-745CA5D56F6E}" destId="{26EE245D-8F66-4E49-B5C1-811C4BD86FAE}" srcOrd="0" destOrd="0" presId="urn:microsoft.com/office/officeart/2005/8/layout/process1"/>
    <dgm:cxn modelId="{1EF75BA5-16C4-40F3-A003-F746438CDB2A}" type="presOf" srcId="{6D4A3E54-1419-449A-9232-745CA5D56F6E}" destId="{ECF52B8F-FC01-441E-A2A6-2B26632CFC2C}" srcOrd="1" destOrd="0" presId="urn:microsoft.com/office/officeart/2005/8/layout/process1"/>
    <dgm:cxn modelId="{2B4BC3AC-C12E-4E78-A493-68880BA0C9E6}" type="presOf" srcId="{A3293735-0BD7-43C5-A329-8EBB4D90F02F}" destId="{6FE05EE8-0BF9-412D-857D-818BCB8848E5}" srcOrd="1" destOrd="0" presId="urn:microsoft.com/office/officeart/2005/8/layout/process1"/>
    <dgm:cxn modelId="{5EF17C81-7214-4C8E-87AC-7F9BC695B738}" type="presOf" srcId="{369907DB-40F7-4A59-BF23-56B0487AE196}" destId="{5F54A9E7-397B-4AB6-A9F5-094605C53834}" srcOrd="0" destOrd="0" presId="urn:microsoft.com/office/officeart/2005/8/layout/process1"/>
    <dgm:cxn modelId="{67431C53-3296-4FB9-8F76-81F20E100D90}" srcId="{AF3A8D92-3ED2-4F6B-B389-4F9AE419E686}" destId="{242ED1DC-D38C-4995-B950-5B96CB37B68C}" srcOrd="2" destOrd="0" parTransId="{18C5730A-C216-454D-B113-BC8F7231B7D2}" sibTransId="{2CADC029-959A-4AB0-9BD0-30D3A929A6DB}"/>
    <dgm:cxn modelId="{1FBB7498-E4FA-47C5-986E-C72BB0539C2C}" type="presOf" srcId="{EA1C179D-5C96-4FD8-AE28-32D4DCA6BAC0}" destId="{2FEE1AE4-2129-452F-B6A7-8EE8640D19CA}" srcOrd="0" destOrd="0" presId="urn:microsoft.com/office/officeart/2005/8/layout/process1"/>
    <dgm:cxn modelId="{3EABCAA0-CF7F-43D6-9D05-0DA90C237675}" srcId="{AF3A8D92-3ED2-4F6B-B389-4F9AE419E686}" destId="{EA1C179D-5C96-4FD8-AE28-32D4DCA6BAC0}" srcOrd="1" destOrd="0" parTransId="{B919F759-8119-4C16-A89A-906565221334}" sibTransId="{A3293735-0BD7-43C5-A329-8EBB4D90F02F}"/>
    <dgm:cxn modelId="{67038ABB-729C-479A-958C-ED130668EE45}" type="presParOf" srcId="{75E421AF-68ED-4454-86A2-13C65196B937}" destId="{5F54A9E7-397B-4AB6-A9F5-094605C53834}" srcOrd="0" destOrd="0" presId="urn:microsoft.com/office/officeart/2005/8/layout/process1"/>
    <dgm:cxn modelId="{5DA2E3D5-2140-44C9-B508-CCD00C40E84F}" type="presParOf" srcId="{75E421AF-68ED-4454-86A2-13C65196B937}" destId="{26EE245D-8F66-4E49-B5C1-811C4BD86FAE}" srcOrd="1" destOrd="0" presId="urn:microsoft.com/office/officeart/2005/8/layout/process1"/>
    <dgm:cxn modelId="{9449F791-5A21-41FF-8396-7C32FB11CB5B}" type="presParOf" srcId="{26EE245D-8F66-4E49-B5C1-811C4BD86FAE}" destId="{ECF52B8F-FC01-441E-A2A6-2B26632CFC2C}" srcOrd="0" destOrd="0" presId="urn:microsoft.com/office/officeart/2005/8/layout/process1"/>
    <dgm:cxn modelId="{F5FBBDEC-AB78-4747-80D7-6174329A8F7B}" type="presParOf" srcId="{75E421AF-68ED-4454-86A2-13C65196B937}" destId="{2FEE1AE4-2129-452F-B6A7-8EE8640D19CA}" srcOrd="2" destOrd="0" presId="urn:microsoft.com/office/officeart/2005/8/layout/process1"/>
    <dgm:cxn modelId="{A6093AB4-F7C2-47AB-B48F-DA1D67460D28}" type="presParOf" srcId="{75E421AF-68ED-4454-86A2-13C65196B937}" destId="{160529FA-4F89-4A4F-8549-656A8C413DFD}" srcOrd="3" destOrd="0" presId="urn:microsoft.com/office/officeart/2005/8/layout/process1"/>
    <dgm:cxn modelId="{BEEA7E76-F1A7-4277-B75B-0B6040D139E1}" type="presParOf" srcId="{160529FA-4F89-4A4F-8549-656A8C413DFD}" destId="{6FE05EE8-0BF9-412D-857D-818BCB8848E5}" srcOrd="0" destOrd="0" presId="urn:microsoft.com/office/officeart/2005/8/layout/process1"/>
    <dgm:cxn modelId="{4117E8F3-04A5-4690-8C37-9E3AD82E4116}" type="presParOf" srcId="{75E421AF-68ED-4454-86A2-13C65196B937}" destId="{DF10CDDA-BB6C-494E-95ED-AEDDC12C69F7}" srcOrd="4" destOrd="0" presId="urn:microsoft.com/office/officeart/2005/8/layout/process1"/>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64831DE-A711-44DE-A153-1B8D11699040}" type="doc">
      <dgm:prSet loTypeId="urn:microsoft.com/office/officeart/2005/8/layout/process1" loCatId="process" qsTypeId="urn:microsoft.com/office/officeart/2005/8/quickstyle/simple1" qsCatId="simple" csTypeId="urn:microsoft.com/office/officeart/2005/8/colors/accent2_2" csCatId="accent2" phldr="1"/>
      <dgm:spPr/>
    </dgm:pt>
    <dgm:pt modelId="{29A43A49-2B02-48F9-8AF4-81275A489E68}">
      <dgm:prSet phldrT="[Text]" custT="1"/>
      <dgm:spPr/>
      <dgm:t>
        <a:bodyPr/>
        <a:lstStyle/>
        <a:p>
          <a:r>
            <a:rPr lang="en-GB" sz="1400" dirty="0" smtClean="0"/>
            <a:t>Run through training in Specialities  (ST1 – ST2)</a:t>
          </a:r>
          <a:endParaRPr lang="en-GB" sz="1400" dirty="0"/>
        </a:p>
      </dgm:t>
    </dgm:pt>
    <dgm:pt modelId="{33A16590-2684-41D7-B8EE-4B215335C903}" type="parTrans" cxnId="{70F2F89D-8BED-4873-98AA-7011A8081A13}">
      <dgm:prSet/>
      <dgm:spPr/>
      <dgm:t>
        <a:bodyPr/>
        <a:lstStyle/>
        <a:p>
          <a:endParaRPr lang="en-GB"/>
        </a:p>
      </dgm:t>
    </dgm:pt>
    <dgm:pt modelId="{03C367F2-3BF8-49D4-9755-B877113AC525}" type="sibTrans" cxnId="{70F2F89D-8BED-4873-98AA-7011A8081A13}">
      <dgm:prSet/>
      <dgm:spPr/>
      <dgm:t>
        <a:bodyPr/>
        <a:lstStyle/>
        <a:p>
          <a:endParaRPr lang="en-GB"/>
        </a:p>
      </dgm:t>
    </dgm:pt>
    <dgm:pt modelId="{D35BAEAA-898B-490D-91C7-169E3E6D7BE8}">
      <dgm:prSet/>
      <dgm:spPr>
        <a:solidFill>
          <a:schemeClr val="accent4"/>
        </a:solidFill>
      </dgm:spPr>
      <dgm:t>
        <a:bodyPr/>
        <a:lstStyle/>
        <a:p>
          <a:r>
            <a:rPr lang="en-GB" dirty="0" smtClean="0"/>
            <a:t>Specialty  Training Registrar (</a:t>
          </a:r>
          <a:r>
            <a:rPr lang="en-GB" dirty="0" err="1" smtClean="0"/>
            <a:t>StR</a:t>
          </a:r>
          <a:r>
            <a:rPr lang="en-GB" dirty="0" smtClean="0"/>
            <a:t>) Year 3 onwards</a:t>
          </a:r>
          <a:endParaRPr lang="en-GB" dirty="0"/>
        </a:p>
      </dgm:t>
    </dgm:pt>
    <dgm:pt modelId="{3BF0E7DE-3FD3-4C28-89EF-3F806843B6C1}" type="parTrans" cxnId="{420F341B-744B-4A4C-AFB6-9D44175444BD}">
      <dgm:prSet/>
      <dgm:spPr/>
      <dgm:t>
        <a:bodyPr/>
        <a:lstStyle/>
        <a:p>
          <a:endParaRPr lang="en-GB"/>
        </a:p>
      </dgm:t>
    </dgm:pt>
    <dgm:pt modelId="{FD843508-6EB7-4DBA-BAF4-4F3DA515D0E1}" type="sibTrans" cxnId="{420F341B-744B-4A4C-AFB6-9D44175444BD}">
      <dgm:prSet/>
      <dgm:spPr/>
      <dgm:t>
        <a:bodyPr/>
        <a:lstStyle/>
        <a:p>
          <a:endParaRPr lang="en-GB"/>
        </a:p>
      </dgm:t>
    </dgm:pt>
    <dgm:pt modelId="{A7AC2971-F6D1-4665-BA18-188F6481D90B}" type="pres">
      <dgm:prSet presAssocID="{564831DE-A711-44DE-A153-1B8D11699040}" presName="Name0" presStyleCnt="0">
        <dgm:presLayoutVars>
          <dgm:dir/>
          <dgm:resizeHandles val="exact"/>
        </dgm:presLayoutVars>
      </dgm:prSet>
      <dgm:spPr/>
    </dgm:pt>
    <dgm:pt modelId="{6EC971FA-C1A0-451F-970A-1FBB1DB3E52C}" type="pres">
      <dgm:prSet presAssocID="{29A43A49-2B02-48F9-8AF4-81275A489E68}" presName="node" presStyleLbl="node1" presStyleIdx="0" presStyleCnt="2" custLinFactNeighborX="-4932">
        <dgm:presLayoutVars>
          <dgm:bulletEnabled val="1"/>
        </dgm:presLayoutVars>
      </dgm:prSet>
      <dgm:spPr/>
      <dgm:t>
        <a:bodyPr/>
        <a:lstStyle/>
        <a:p>
          <a:endParaRPr lang="en-GB"/>
        </a:p>
      </dgm:t>
    </dgm:pt>
    <dgm:pt modelId="{C7AABC10-4206-4B37-8139-83FB52F5D3B4}" type="pres">
      <dgm:prSet presAssocID="{03C367F2-3BF8-49D4-9755-B877113AC525}" presName="sibTrans" presStyleLbl="sibTrans2D1" presStyleIdx="0" presStyleCnt="1"/>
      <dgm:spPr/>
      <dgm:t>
        <a:bodyPr/>
        <a:lstStyle/>
        <a:p>
          <a:endParaRPr lang="en-GB"/>
        </a:p>
      </dgm:t>
    </dgm:pt>
    <dgm:pt modelId="{C20B57A7-C220-4BA9-A7B4-85FEF3402C10}" type="pres">
      <dgm:prSet presAssocID="{03C367F2-3BF8-49D4-9755-B877113AC525}" presName="connectorText" presStyleLbl="sibTrans2D1" presStyleIdx="0" presStyleCnt="1"/>
      <dgm:spPr/>
      <dgm:t>
        <a:bodyPr/>
        <a:lstStyle/>
        <a:p>
          <a:endParaRPr lang="en-GB"/>
        </a:p>
      </dgm:t>
    </dgm:pt>
    <dgm:pt modelId="{5F6D003A-E4BB-449D-94D4-CB5228960C52}" type="pres">
      <dgm:prSet presAssocID="{D35BAEAA-898B-490D-91C7-169E3E6D7BE8}" presName="node" presStyleLbl="node1" presStyleIdx="1" presStyleCnt="2" custScaleX="65415">
        <dgm:presLayoutVars>
          <dgm:bulletEnabled val="1"/>
        </dgm:presLayoutVars>
      </dgm:prSet>
      <dgm:spPr/>
      <dgm:t>
        <a:bodyPr/>
        <a:lstStyle/>
        <a:p>
          <a:endParaRPr lang="en-GB"/>
        </a:p>
      </dgm:t>
    </dgm:pt>
  </dgm:ptLst>
  <dgm:cxnLst>
    <dgm:cxn modelId="{EB34DE85-4C65-4514-9F08-FC827C1ECD89}" type="presOf" srcId="{29A43A49-2B02-48F9-8AF4-81275A489E68}" destId="{6EC971FA-C1A0-451F-970A-1FBB1DB3E52C}" srcOrd="0" destOrd="0" presId="urn:microsoft.com/office/officeart/2005/8/layout/process1"/>
    <dgm:cxn modelId="{F28C2500-9D3B-4DE8-846B-928E736499ED}" type="presOf" srcId="{D35BAEAA-898B-490D-91C7-169E3E6D7BE8}" destId="{5F6D003A-E4BB-449D-94D4-CB5228960C52}" srcOrd="0" destOrd="0" presId="urn:microsoft.com/office/officeart/2005/8/layout/process1"/>
    <dgm:cxn modelId="{69B64DB6-2289-4BE6-8A20-C0157620B348}" type="presOf" srcId="{03C367F2-3BF8-49D4-9755-B877113AC525}" destId="{C7AABC10-4206-4B37-8139-83FB52F5D3B4}" srcOrd="0" destOrd="0" presId="urn:microsoft.com/office/officeart/2005/8/layout/process1"/>
    <dgm:cxn modelId="{420F341B-744B-4A4C-AFB6-9D44175444BD}" srcId="{564831DE-A711-44DE-A153-1B8D11699040}" destId="{D35BAEAA-898B-490D-91C7-169E3E6D7BE8}" srcOrd="1" destOrd="0" parTransId="{3BF0E7DE-3FD3-4C28-89EF-3F806843B6C1}" sibTransId="{FD843508-6EB7-4DBA-BAF4-4F3DA515D0E1}"/>
    <dgm:cxn modelId="{70F2F89D-8BED-4873-98AA-7011A8081A13}" srcId="{564831DE-A711-44DE-A153-1B8D11699040}" destId="{29A43A49-2B02-48F9-8AF4-81275A489E68}" srcOrd="0" destOrd="0" parTransId="{33A16590-2684-41D7-B8EE-4B215335C903}" sibTransId="{03C367F2-3BF8-49D4-9755-B877113AC525}"/>
    <dgm:cxn modelId="{53DE68E4-D85B-4A68-8816-F72681511AA9}" type="presOf" srcId="{03C367F2-3BF8-49D4-9755-B877113AC525}" destId="{C20B57A7-C220-4BA9-A7B4-85FEF3402C10}" srcOrd="1" destOrd="0" presId="urn:microsoft.com/office/officeart/2005/8/layout/process1"/>
    <dgm:cxn modelId="{858A129C-E245-4C84-8221-3D1487774B76}" type="presOf" srcId="{564831DE-A711-44DE-A153-1B8D11699040}" destId="{A7AC2971-F6D1-4665-BA18-188F6481D90B}" srcOrd="0" destOrd="0" presId="urn:microsoft.com/office/officeart/2005/8/layout/process1"/>
    <dgm:cxn modelId="{5324CEE8-9EF0-4494-A59B-61A66131AAAE}" type="presParOf" srcId="{A7AC2971-F6D1-4665-BA18-188F6481D90B}" destId="{6EC971FA-C1A0-451F-970A-1FBB1DB3E52C}" srcOrd="0" destOrd="0" presId="urn:microsoft.com/office/officeart/2005/8/layout/process1"/>
    <dgm:cxn modelId="{D8E5D28E-1AB9-4CD9-BBE8-72CB5F6C8C16}" type="presParOf" srcId="{A7AC2971-F6D1-4665-BA18-188F6481D90B}" destId="{C7AABC10-4206-4B37-8139-83FB52F5D3B4}" srcOrd="1" destOrd="0" presId="urn:microsoft.com/office/officeart/2005/8/layout/process1"/>
    <dgm:cxn modelId="{58C4C0E2-F60B-4E69-9341-895793122482}" type="presParOf" srcId="{C7AABC10-4206-4B37-8139-83FB52F5D3B4}" destId="{C20B57A7-C220-4BA9-A7B4-85FEF3402C10}" srcOrd="0" destOrd="0" presId="urn:microsoft.com/office/officeart/2005/8/layout/process1"/>
    <dgm:cxn modelId="{91633241-1EF1-4D3A-A74B-023AC652D594}" type="presParOf" srcId="{A7AC2971-F6D1-4665-BA18-188F6481D90B}" destId="{5F6D003A-E4BB-449D-94D4-CB5228960C52}" srcOrd="2" destOrd="0" presId="urn:microsoft.com/office/officeart/2005/8/layout/process1"/>
  </dgm:cxnLst>
  <dgm:bg/>
  <dgm:whole/>
  <dgm:extLst>
    <a:ext uri="http://schemas.microsoft.com/office/drawing/2008/diagram">
      <dsp:dataModelExt xmlns:dsp="http://schemas.microsoft.com/office/drawing/2008/diagram" relId="rId3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64831DE-A711-44DE-A153-1B8D11699040}" type="doc">
      <dgm:prSet loTypeId="urn:microsoft.com/office/officeart/2005/8/layout/process1" loCatId="process" qsTypeId="urn:microsoft.com/office/officeart/2005/8/quickstyle/simple1" qsCatId="simple" csTypeId="urn:microsoft.com/office/officeart/2005/8/colors/accent6_2" csCatId="accent6" phldr="1"/>
      <dgm:spPr/>
    </dgm:pt>
    <dgm:pt modelId="{29A43A49-2B02-48F9-8AF4-81275A489E68}">
      <dgm:prSet phldrT="[Text]"/>
      <dgm:spPr/>
      <dgm:t>
        <a:bodyPr/>
        <a:lstStyle/>
        <a:p>
          <a:r>
            <a:rPr lang="en-GB" dirty="0" smtClean="0"/>
            <a:t>GP Training Scheme GPVTS</a:t>
          </a:r>
          <a:endParaRPr lang="en-GB" dirty="0"/>
        </a:p>
      </dgm:t>
    </dgm:pt>
    <dgm:pt modelId="{33A16590-2684-41D7-B8EE-4B215335C903}" type="parTrans" cxnId="{70F2F89D-8BED-4873-98AA-7011A8081A13}">
      <dgm:prSet/>
      <dgm:spPr/>
      <dgm:t>
        <a:bodyPr/>
        <a:lstStyle/>
        <a:p>
          <a:endParaRPr lang="en-GB"/>
        </a:p>
      </dgm:t>
    </dgm:pt>
    <dgm:pt modelId="{03C367F2-3BF8-49D4-9755-B877113AC525}" type="sibTrans" cxnId="{70F2F89D-8BED-4873-98AA-7011A8081A13}">
      <dgm:prSet/>
      <dgm:spPr/>
      <dgm:t>
        <a:bodyPr/>
        <a:lstStyle/>
        <a:p>
          <a:endParaRPr lang="en-GB"/>
        </a:p>
      </dgm:t>
    </dgm:pt>
    <dgm:pt modelId="{835FF99D-B994-479E-8121-E04CF660903D}">
      <dgm:prSet/>
      <dgm:spPr/>
      <dgm:t>
        <a:bodyPr/>
        <a:lstStyle/>
        <a:p>
          <a:r>
            <a:rPr lang="en-GB" dirty="0" smtClean="0"/>
            <a:t>GP</a:t>
          </a:r>
          <a:endParaRPr lang="en-GB" dirty="0"/>
        </a:p>
      </dgm:t>
    </dgm:pt>
    <dgm:pt modelId="{BCE20281-964D-4E96-95E2-C4C00838510B}" type="parTrans" cxnId="{324DC812-D6E4-4417-82A8-E85BDDA5E306}">
      <dgm:prSet/>
      <dgm:spPr/>
      <dgm:t>
        <a:bodyPr/>
        <a:lstStyle/>
        <a:p>
          <a:endParaRPr lang="en-GB"/>
        </a:p>
      </dgm:t>
    </dgm:pt>
    <dgm:pt modelId="{5C3A8880-0BE9-42FA-A47F-DB3904B39C43}" type="sibTrans" cxnId="{324DC812-D6E4-4417-82A8-E85BDDA5E306}">
      <dgm:prSet/>
      <dgm:spPr/>
      <dgm:t>
        <a:bodyPr/>
        <a:lstStyle/>
        <a:p>
          <a:endParaRPr lang="en-GB"/>
        </a:p>
      </dgm:t>
    </dgm:pt>
    <dgm:pt modelId="{A7AC2971-F6D1-4665-BA18-188F6481D90B}" type="pres">
      <dgm:prSet presAssocID="{564831DE-A711-44DE-A153-1B8D11699040}" presName="Name0" presStyleCnt="0">
        <dgm:presLayoutVars>
          <dgm:dir/>
          <dgm:resizeHandles val="exact"/>
        </dgm:presLayoutVars>
      </dgm:prSet>
      <dgm:spPr/>
    </dgm:pt>
    <dgm:pt modelId="{6EC971FA-C1A0-451F-970A-1FBB1DB3E52C}" type="pres">
      <dgm:prSet presAssocID="{29A43A49-2B02-48F9-8AF4-81275A489E68}" presName="node" presStyleLbl="node1" presStyleIdx="0" presStyleCnt="2" custScaleX="93504" custScaleY="278082" custLinFactNeighborX="-15123">
        <dgm:presLayoutVars>
          <dgm:bulletEnabled val="1"/>
        </dgm:presLayoutVars>
      </dgm:prSet>
      <dgm:spPr/>
      <dgm:t>
        <a:bodyPr/>
        <a:lstStyle/>
        <a:p>
          <a:endParaRPr lang="en-GB"/>
        </a:p>
      </dgm:t>
    </dgm:pt>
    <dgm:pt modelId="{C7AABC10-4206-4B37-8139-83FB52F5D3B4}" type="pres">
      <dgm:prSet presAssocID="{03C367F2-3BF8-49D4-9755-B877113AC525}" presName="sibTrans" presStyleLbl="sibTrans2D1" presStyleIdx="0" presStyleCnt="1"/>
      <dgm:spPr/>
      <dgm:t>
        <a:bodyPr/>
        <a:lstStyle/>
        <a:p>
          <a:endParaRPr lang="en-GB"/>
        </a:p>
      </dgm:t>
    </dgm:pt>
    <dgm:pt modelId="{C20B57A7-C220-4BA9-A7B4-85FEF3402C10}" type="pres">
      <dgm:prSet presAssocID="{03C367F2-3BF8-49D4-9755-B877113AC525}" presName="connectorText" presStyleLbl="sibTrans2D1" presStyleIdx="0" presStyleCnt="1"/>
      <dgm:spPr/>
      <dgm:t>
        <a:bodyPr/>
        <a:lstStyle/>
        <a:p>
          <a:endParaRPr lang="en-GB"/>
        </a:p>
      </dgm:t>
    </dgm:pt>
    <dgm:pt modelId="{2936B66E-9B52-4892-BE13-0A3E708116D6}" type="pres">
      <dgm:prSet presAssocID="{835FF99D-B994-479E-8121-E04CF660903D}" presName="node" presStyleLbl="node1" presStyleIdx="1" presStyleCnt="2" custScaleX="41181" custScaleY="278082">
        <dgm:presLayoutVars>
          <dgm:bulletEnabled val="1"/>
        </dgm:presLayoutVars>
      </dgm:prSet>
      <dgm:spPr/>
      <dgm:t>
        <a:bodyPr/>
        <a:lstStyle/>
        <a:p>
          <a:endParaRPr lang="en-GB"/>
        </a:p>
      </dgm:t>
    </dgm:pt>
  </dgm:ptLst>
  <dgm:cxnLst>
    <dgm:cxn modelId="{324DC812-D6E4-4417-82A8-E85BDDA5E306}" srcId="{564831DE-A711-44DE-A153-1B8D11699040}" destId="{835FF99D-B994-479E-8121-E04CF660903D}" srcOrd="1" destOrd="0" parTransId="{BCE20281-964D-4E96-95E2-C4C00838510B}" sibTransId="{5C3A8880-0BE9-42FA-A47F-DB3904B39C43}"/>
    <dgm:cxn modelId="{ED086E87-E696-412F-8ABD-7CBB35AF4546}" type="presOf" srcId="{03C367F2-3BF8-49D4-9755-B877113AC525}" destId="{C20B57A7-C220-4BA9-A7B4-85FEF3402C10}" srcOrd="1" destOrd="0" presId="urn:microsoft.com/office/officeart/2005/8/layout/process1"/>
    <dgm:cxn modelId="{0A4F438D-7DD4-4DB8-BEEA-F7D5F4015AFE}" type="presOf" srcId="{29A43A49-2B02-48F9-8AF4-81275A489E68}" destId="{6EC971FA-C1A0-451F-970A-1FBB1DB3E52C}" srcOrd="0" destOrd="0" presId="urn:microsoft.com/office/officeart/2005/8/layout/process1"/>
    <dgm:cxn modelId="{70F2F89D-8BED-4873-98AA-7011A8081A13}" srcId="{564831DE-A711-44DE-A153-1B8D11699040}" destId="{29A43A49-2B02-48F9-8AF4-81275A489E68}" srcOrd="0" destOrd="0" parTransId="{33A16590-2684-41D7-B8EE-4B215335C903}" sibTransId="{03C367F2-3BF8-49D4-9755-B877113AC525}"/>
    <dgm:cxn modelId="{D52D2B99-6CAF-4165-92C7-908EF7B5DAD6}" type="presOf" srcId="{835FF99D-B994-479E-8121-E04CF660903D}" destId="{2936B66E-9B52-4892-BE13-0A3E708116D6}" srcOrd="0" destOrd="0" presId="urn:microsoft.com/office/officeart/2005/8/layout/process1"/>
    <dgm:cxn modelId="{15BCAB12-0E87-45A1-9AD1-9179B145DA75}" type="presOf" srcId="{03C367F2-3BF8-49D4-9755-B877113AC525}" destId="{C7AABC10-4206-4B37-8139-83FB52F5D3B4}" srcOrd="0" destOrd="0" presId="urn:microsoft.com/office/officeart/2005/8/layout/process1"/>
    <dgm:cxn modelId="{76C5512D-A5AD-4452-8E43-01633BA66DDC}" type="presOf" srcId="{564831DE-A711-44DE-A153-1B8D11699040}" destId="{A7AC2971-F6D1-4665-BA18-188F6481D90B}" srcOrd="0" destOrd="0" presId="urn:microsoft.com/office/officeart/2005/8/layout/process1"/>
    <dgm:cxn modelId="{E88E2BC7-4E23-4997-881E-FEE64E0573FD}" type="presParOf" srcId="{A7AC2971-F6D1-4665-BA18-188F6481D90B}" destId="{6EC971FA-C1A0-451F-970A-1FBB1DB3E52C}" srcOrd="0" destOrd="0" presId="urn:microsoft.com/office/officeart/2005/8/layout/process1"/>
    <dgm:cxn modelId="{3EEDEBC8-F05E-4B60-8BC6-F518F938F794}" type="presParOf" srcId="{A7AC2971-F6D1-4665-BA18-188F6481D90B}" destId="{C7AABC10-4206-4B37-8139-83FB52F5D3B4}" srcOrd="1" destOrd="0" presId="urn:microsoft.com/office/officeart/2005/8/layout/process1"/>
    <dgm:cxn modelId="{1E7249EF-8CE9-48AA-9627-6AEC87E50FC0}" type="presParOf" srcId="{C7AABC10-4206-4B37-8139-83FB52F5D3B4}" destId="{C20B57A7-C220-4BA9-A7B4-85FEF3402C10}" srcOrd="0" destOrd="0" presId="urn:microsoft.com/office/officeart/2005/8/layout/process1"/>
    <dgm:cxn modelId="{4CFC05EE-CC31-4869-9C13-2F3587FB1471}" type="presParOf" srcId="{A7AC2971-F6D1-4665-BA18-188F6481D90B}" destId="{2936B66E-9B52-4892-BE13-0A3E708116D6}" srcOrd="2" destOrd="0" presId="urn:microsoft.com/office/officeart/2005/8/layout/process1"/>
  </dgm:cxnLst>
  <dgm:bg/>
  <dgm:whole/>
  <dgm:extLst>
    <a:ext uri="http://schemas.microsoft.com/office/drawing/2008/diagram">
      <dsp:dataModelExt xmlns:dsp="http://schemas.microsoft.com/office/drawing/2008/diagram" relId="rId4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64831DE-A711-44DE-A153-1B8D11699040}" type="doc">
      <dgm:prSet loTypeId="urn:microsoft.com/office/officeart/2005/8/layout/process1" loCatId="process" qsTypeId="urn:microsoft.com/office/officeart/2005/8/quickstyle/simple1" qsCatId="simple" csTypeId="urn:microsoft.com/office/officeart/2005/8/colors/accent3_2" csCatId="accent3" phldr="1"/>
      <dgm:spPr/>
    </dgm:pt>
    <dgm:pt modelId="{29A43A49-2B02-48F9-8AF4-81275A489E68}">
      <dgm:prSet phldrT="[Text]"/>
      <dgm:spPr>
        <a:solidFill>
          <a:srgbClr val="93DD79"/>
        </a:solidFill>
      </dgm:spPr>
      <dgm:t>
        <a:bodyPr/>
        <a:lstStyle/>
        <a:p>
          <a:r>
            <a:rPr lang="en-GB" dirty="0" smtClean="0"/>
            <a:t>Specialty Trainee Dental  DCT</a:t>
          </a:r>
          <a:endParaRPr lang="en-GB" dirty="0"/>
        </a:p>
      </dgm:t>
    </dgm:pt>
    <dgm:pt modelId="{33A16590-2684-41D7-B8EE-4B215335C903}" type="parTrans" cxnId="{70F2F89D-8BED-4873-98AA-7011A8081A13}">
      <dgm:prSet/>
      <dgm:spPr/>
      <dgm:t>
        <a:bodyPr/>
        <a:lstStyle/>
        <a:p>
          <a:endParaRPr lang="en-GB"/>
        </a:p>
      </dgm:t>
    </dgm:pt>
    <dgm:pt modelId="{03C367F2-3BF8-49D4-9755-B877113AC525}" type="sibTrans" cxnId="{70F2F89D-8BED-4873-98AA-7011A8081A13}">
      <dgm:prSet/>
      <dgm:spPr/>
      <dgm:t>
        <a:bodyPr/>
        <a:lstStyle/>
        <a:p>
          <a:endParaRPr lang="en-GB"/>
        </a:p>
      </dgm:t>
    </dgm:pt>
    <dgm:pt modelId="{A7AC2971-F6D1-4665-BA18-188F6481D90B}" type="pres">
      <dgm:prSet presAssocID="{564831DE-A711-44DE-A153-1B8D11699040}" presName="Name0" presStyleCnt="0">
        <dgm:presLayoutVars>
          <dgm:dir/>
          <dgm:resizeHandles val="exact"/>
        </dgm:presLayoutVars>
      </dgm:prSet>
      <dgm:spPr/>
    </dgm:pt>
    <dgm:pt modelId="{6EC971FA-C1A0-451F-970A-1FBB1DB3E52C}" type="pres">
      <dgm:prSet presAssocID="{29A43A49-2B02-48F9-8AF4-81275A489E68}" presName="node" presStyleLbl="node1" presStyleIdx="0" presStyleCnt="1" custScaleX="91007" custScaleY="56369" custLinFactNeighborX="-4594" custLinFactNeighborY="-8053">
        <dgm:presLayoutVars>
          <dgm:bulletEnabled val="1"/>
        </dgm:presLayoutVars>
      </dgm:prSet>
      <dgm:spPr/>
      <dgm:t>
        <a:bodyPr/>
        <a:lstStyle/>
        <a:p>
          <a:endParaRPr lang="en-GB"/>
        </a:p>
      </dgm:t>
    </dgm:pt>
  </dgm:ptLst>
  <dgm:cxnLst>
    <dgm:cxn modelId="{70F2F89D-8BED-4873-98AA-7011A8081A13}" srcId="{564831DE-A711-44DE-A153-1B8D11699040}" destId="{29A43A49-2B02-48F9-8AF4-81275A489E68}" srcOrd="0" destOrd="0" parTransId="{33A16590-2684-41D7-B8EE-4B215335C903}" sibTransId="{03C367F2-3BF8-49D4-9755-B877113AC525}"/>
    <dgm:cxn modelId="{C2DA14B8-3447-49DF-9398-7DE5A38117C1}" type="presOf" srcId="{564831DE-A711-44DE-A153-1B8D11699040}" destId="{A7AC2971-F6D1-4665-BA18-188F6481D90B}" srcOrd="0" destOrd="0" presId="urn:microsoft.com/office/officeart/2005/8/layout/process1"/>
    <dgm:cxn modelId="{E543028B-C230-4EE5-A64C-07EEB2306B2C}" type="presOf" srcId="{29A43A49-2B02-48F9-8AF4-81275A489E68}" destId="{6EC971FA-C1A0-451F-970A-1FBB1DB3E52C}" srcOrd="0" destOrd="0" presId="urn:microsoft.com/office/officeart/2005/8/layout/process1"/>
    <dgm:cxn modelId="{651BDE80-76E9-406E-830C-C7BCF047AB89}" type="presParOf" srcId="{A7AC2971-F6D1-4665-BA18-188F6481D90B}" destId="{6EC971FA-C1A0-451F-970A-1FBB1DB3E52C}" srcOrd="0" destOrd="0" presId="urn:microsoft.com/office/officeart/2005/8/layout/process1"/>
  </dgm:cxnLst>
  <dgm:bg/>
  <dgm:whole/>
  <dgm:extLst>
    <a:ext uri="http://schemas.microsoft.com/office/drawing/2008/diagram">
      <dsp:dataModelExt xmlns:dsp="http://schemas.microsoft.com/office/drawing/2008/diagram" relId="rId4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BD5BBA-2FAC-49F3-84D2-B36AEE4C607D}">
      <dsp:nvSpPr>
        <dsp:cNvPr id="0" name=""/>
        <dsp:cNvSpPr/>
      </dsp:nvSpPr>
      <dsp:spPr>
        <a:xfrm>
          <a:off x="562" y="429012"/>
          <a:ext cx="390417" cy="187827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wordArtVert" wrap="square" lIns="34290" tIns="34290" rIns="34290" bIns="34290" numCol="1" spcCol="1270" anchor="ctr" anchorCtr="0">
          <a:noAutofit/>
        </a:bodyPr>
        <a:lstStyle/>
        <a:p>
          <a:pPr lvl="0" algn="ctr" defTabSz="400050">
            <a:lnSpc>
              <a:spcPct val="90000"/>
            </a:lnSpc>
            <a:spcBef>
              <a:spcPct val="0"/>
            </a:spcBef>
            <a:spcAft>
              <a:spcPct val="35000"/>
            </a:spcAft>
          </a:pPr>
          <a:r>
            <a:rPr lang="en-GB" sz="900" b="1" kern="1200" dirty="0" smtClean="0"/>
            <a:t>Medical School</a:t>
          </a:r>
          <a:endParaRPr lang="en-GB" sz="900" b="1" kern="1200" dirty="0"/>
        </a:p>
      </dsp:txBody>
      <dsp:txXfrm>
        <a:off x="11997" y="440447"/>
        <a:ext cx="367547" cy="1855408"/>
      </dsp:txXfrm>
    </dsp:sp>
    <dsp:sp modelId="{E0B03F92-A0D7-4103-9F15-B5AA339CD30A}">
      <dsp:nvSpPr>
        <dsp:cNvPr id="0" name=""/>
        <dsp:cNvSpPr/>
      </dsp:nvSpPr>
      <dsp:spPr>
        <a:xfrm>
          <a:off x="479865" y="1257934"/>
          <a:ext cx="188435" cy="220434"/>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GB" sz="700" kern="1200"/>
        </a:p>
      </dsp:txBody>
      <dsp:txXfrm>
        <a:off x="479865" y="1302021"/>
        <a:ext cx="131905" cy="132260"/>
      </dsp:txXfrm>
    </dsp:sp>
    <dsp:sp modelId="{16F8645D-8CAA-4574-A583-9DFEDE3A1112}">
      <dsp:nvSpPr>
        <dsp:cNvPr id="0" name=""/>
        <dsp:cNvSpPr/>
      </dsp:nvSpPr>
      <dsp:spPr>
        <a:xfrm>
          <a:off x="746520" y="726514"/>
          <a:ext cx="888848" cy="1283275"/>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GB" sz="900" kern="1200" dirty="0" smtClean="0"/>
            <a:t>Foundation Year One (F1’s)</a:t>
          </a:r>
          <a:endParaRPr lang="en-GB" sz="900" kern="1200" dirty="0"/>
        </a:p>
      </dsp:txBody>
      <dsp:txXfrm>
        <a:off x="772553" y="752547"/>
        <a:ext cx="836782" cy="1231209"/>
      </dsp:txXfrm>
    </dsp:sp>
    <dsp:sp modelId="{FE416A86-1B08-4416-A07F-A295F6280F89}">
      <dsp:nvSpPr>
        <dsp:cNvPr id="0" name=""/>
        <dsp:cNvSpPr/>
      </dsp:nvSpPr>
      <dsp:spPr>
        <a:xfrm>
          <a:off x="1724253" y="1257934"/>
          <a:ext cx="188435" cy="220434"/>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GB" sz="700" kern="1200"/>
        </a:p>
      </dsp:txBody>
      <dsp:txXfrm>
        <a:off x="1724253" y="1302021"/>
        <a:ext cx="131905" cy="132260"/>
      </dsp:txXfrm>
    </dsp:sp>
    <dsp:sp modelId="{70FE4917-41BD-4D01-B468-8726AE6F08C0}">
      <dsp:nvSpPr>
        <dsp:cNvPr id="0" name=""/>
        <dsp:cNvSpPr/>
      </dsp:nvSpPr>
      <dsp:spPr>
        <a:xfrm>
          <a:off x="1990908" y="726514"/>
          <a:ext cx="888848" cy="1283275"/>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GB" sz="900" kern="1200" dirty="0" smtClean="0"/>
            <a:t>Foundation Year Two (F2’s)</a:t>
          </a:r>
          <a:endParaRPr lang="en-GB" sz="900" kern="1200" dirty="0"/>
        </a:p>
      </dsp:txBody>
      <dsp:txXfrm>
        <a:off x="2016941" y="752547"/>
        <a:ext cx="836782" cy="123120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0E0A2B-1061-44C0-BC9A-F117CA0D27A7}">
      <dsp:nvSpPr>
        <dsp:cNvPr id="0" name=""/>
        <dsp:cNvSpPr/>
      </dsp:nvSpPr>
      <dsp:spPr>
        <a:xfrm>
          <a:off x="614324" y="1098"/>
          <a:ext cx="2817434" cy="668992"/>
        </a:xfrm>
        <a:prstGeom prst="roundRect">
          <a:avLst>
            <a:gd name="adj" fmla="val 10000"/>
          </a:avLst>
        </a:prstGeom>
        <a:solidFill>
          <a:srgbClr val="1D90E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GB" sz="1200" kern="1200" dirty="0" smtClean="0"/>
            <a:t>Lead Employer</a:t>
          </a:r>
        </a:p>
        <a:p>
          <a:pPr lvl="0" algn="ctr" defTabSz="533400">
            <a:lnSpc>
              <a:spcPct val="90000"/>
            </a:lnSpc>
            <a:spcBef>
              <a:spcPct val="0"/>
            </a:spcBef>
            <a:spcAft>
              <a:spcPct val="35000"/>
            </a:spcAft>
          </a:pPr>
          <a:r>
            <a:rPr lang="en-GB" sz="1200" kern="1200" dirty="0" smtClean="0"/>
            <a:t>(St Helens &amp; </a:t>
          </a:r>
          <a:r>
            <a:rPr lang="en-GB" sz="1200" kern="1200" dirty="0" err="1" smtClean="0"/>
            <a:t>Knowsley</a:t>
          </a:r>
          <a:r>
            <a:rPr lang="en-GB" sz="1200" kern="1200" dirty="0" smtClean="0"/>
            <a:t> Employed,       Aintree Host)</a:t>
          </a:r>
          <a:endParaRPr lang="en-GB" sz="1200" kern="1200" dirty="0"/>
        </a:p>
      </dsp:txBody>
      <dsp:txXfrm>
        <a:off x="633918" y="20692"/>
        <a:ext cx="2778246" cy="629804"/>
      </dsp:txXfrm>
    </dsp:sp>
    <dsp:sp modelId="{267D0A82-FEA2-4086-A713-BFFA074B1701}">
      <dsp:nvSpPr>
        <dsp:cNvPr id="0" name=""/>
        <dsp:cNvSpPr/>
      </dsp:nvSpPr>
      <dsp:spPr>
        <a:xfrm>
          <a:off x="896067" y="670091"/>
          <a:ext cx="349381" cy="528503"/>
        </a:xfrm>
        <a:custGeom>
          <a:avLst/>
          <a:gdLst/>
          <a:ahLst/>
          <a:cxnLst/>
          <a:rect l="0" t="0" r="0" b="0"/>
          <a:pathLst>
            <a:path>
              <a:moveTo>
                <a:pt x="0" y="0"/>
              </a:moveTo>
              <a:lnTo>
                <a:pt x="0" y="528503"/>
              </a:lnTo>
              <a:lnTo>
                <a:pt x="349381" y="5285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BD8D41-F153-4E56-A7EB-78D51A3A2EC3}">
      <dsp:nvSpPr>
        <dsp:cNvPr id="0" name=""/>
        <dsp:cNvSpPr/>
      </dsp:nvSpPr>
      <dsp:spPr>
        <a:xfrm>
          <a:off x="1245449" y="864098"/>
          <a:ext cx="2533147" cy="66899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GB" sz="1000" kern="1200" dirty="0" smtClean="0"/>
            <a:t>Apply via Health Education England (HEE) Deanery to a recognised training programme.</a:t>
          </a:r>
          <a:endParaRPr lang="en-GB" sz="1000" kern="1200" dirty="0"/>
        </a:p>
      </dsp:txBody>
      <dsp:txXfrm>
        <a:off x="1265043" y="883692"/>
        <a:ext cx="2493959" cy="629804"/>
      </dsp:txXfrm>
    </dsp:sp>
    <dsp:sp modelId="{82D7F41D-D136-455B-99E3-7A50D1D16BFD}">
      <dsp:nvSpPr>
        <dsp:cNvPr id="0" name=""/>
        <dsp:cNvSpPr/>
      </dsp:nvSpPr>
      <dsp:spPr>
        <a:xfrm>
          <a:off x="896067" y="670091"/>
          <a:ext cx="281743" cy="1337984"/>
        </a:xfrm>
        <a:custGeom>
          <a:avLst/>
          <a:gdLst/>
          <a:ahLst/>
          <a:cxnLst/>
          <a:rect l="0" t="0" r="0" b="0"/>
          <a:pathLst>
            <a:path>
              <a:moveTo>
                <a:pt x="0" y="0"/>
              </a:moveTo>
              <a:lnTo>
                <a:pt x="0" y="1337984"/>
              </a:lnTo>
              <a:lnTo>
                <a:pt x="281743" y="13379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E94C4E-55B2-4BC1-9574-9E05EAAB4DFA}">
      <dsp:nvSpPr>
        <dsp:cNvPr id="0" name=""/>
        <dsp:cNvSpPr/>
      </dsp:nvSpPr>
      <dsp:spPr>
        <a:xfrm>
          <a:off x="1177811" y="1673579"/>
          <a:ext cx="2586227" cy="66899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GB" sz="1000" kern="1200" dirty="0" smtClean="0"/>
            <a:t>Employed by Lead Employer and allocated to Host Trust</a:t>
          </a:r>
          <a:endParaRPr lang="en-GB" sz="1000" kern="1200" dirty="0"/>
        </a:p>
      </dsp:txBody>
      <dsp:txXfrm>
        <a:off x="1197405" y="1693173"/>
        <a:ext cx="2547039" cy="629804"/>
      </dsp:txXfrm>
    </dsp:sp>
    <dsp:sp modelId="{0728240B-6FF9-494A-92E7-C1DDB01267C1}">
      <dsp:nvSpPr>
        <dsp:cNvPr id="0" name=""/>
        <dsp:cNvSpPr/>
      </dsp:nvSpPr>
      <dsp:spPr>
        <a:xfrm>
          <a:off x="896067" y="670091"/>
          <a:ext cx="281743" cy="2174224"/>
        </a:xfrm>
        <a:custGeom>
          <a:avLst/>
          <a:gdLst/>
          <a:ahLst/>
          <a:cxnLst/>
          <a:rect l="0" t="0" r="0" b="0"/>
          <a:pathLst>
            <a:path>
              <a:moveTo>
                <a:pt x="0" y="0"/>
              </a:moveTo>
              <a:lnTo>
                <a:pt x="0" y="2174224"/>
              </a:lnTo>
              <a:lnTo>
                <a:pt x="281743" y="21742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6B4D8B-596A-42CF-97A3-3AF5744D58EE}">
      <dsp:nvSpPr>
        <dsp:cNvPr id="0" name=""/>
        <dsp:cNvSpPr/>
      </dsp:nvSpPr>
      <dsp:spPr>
        <a:xfrm>
          <a:off x="1177811" y="2509819"/>
          <a:ext cx="2589085" cy="66899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GB" sz="1000" kern="1200" dirty="0" smtClean="0"/>
            <a:t>Recruitment checks undertaken by Lead Employer recruitment team</a:t>
          </a:r>
          <a:endParaRPr lang="en-GB" sz="1000" kern="1200" dirty="0"/>
        </a:p>
      </dsp:txBody>
      <dsp:txXfrm>
        <a:off x="1197405" y="2529413"/>
        <a:ext cx="2549897" cy="629804"/>
      </dsp:txXfrm>
    </dsp:sp>
    <dsp:sp modelId="{7DE23C45-2DEA-4255-86E0-5D3F6CF5BD5C}">
      <dsp:nvSpPr>
        <dsp:cNvPr id="0" name=""/>
        <dsp:cNvSpPr/>
      </dsp:nvSpPr>
      <dsp:spPr>
        <a:xfrm>
          <a:off x="896067" y="670091"/>
          <a:ext cx="281743" cy="3010465"/>
        </a:xfrm>
        <a:custGeom>
          <a:avLst/>
          <a:gdLst/>
          <a:ahLst/>
          <a:cxnLst/>
          <a:rect l="0" t="0" r="0" b="0"/>
          <a:pathLst>
            <a:path>
              <a:moveTo>
                <a:pt x="0" y="0"/>
              </a:moveTo>
              <a:lnTo>
                <a:pt x="0" y="3010465"/>
              </a:lnTo>
              <a:lnTo>
                <a:pt x="281743" y="30104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20C099-C9DC-43A7-8FDE-22B70F1AFA74}">
      <dsp:nvSpPr>
        <dsp:cNvPr id="0" name=""/>
        <dsp:cNvSpPr/>
      </dsp:nvSpPr>
      <dsp:spPr>
        <a:xfrm>
          <a:off x="1177811" y="3346060"/>
          <a:ext cx="2617311" cy="66899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GB" sz="1000" kern="1200" dirty="0" smtClean="0"/>
            <a:t>Tariff funded posts. (</a:t>
          </a:r>
          <a:r>
            <a:rPr lang="en-GB" sz="1000" kern="1200" baseline="0" dirty="0" smtClean="0"/>
            <a:t>Tariff posts are set cost posts at a nationally agreed figure, the sum of which covers all direct costs of education and training). </a:t>
          </a:r>
          <a:endParaRPr lang="en-GB" sz="1000" kern="1200" dirty="0"/>
        </a:p>
      </dsp:txBody>
      <dsp:txXfrm>
        <a:off x="1197405" y="3365654"/>
        <a:ext cx="2578123" cy="629804"/>
      </dsp:txXfrm>
    </dsp:sp>
    <dsp:sp modelId="{91921288-ABAE-43C5-9B6F-2D6975CD82AD}">
      <dsp:nvSpPr>
        <dsp:cNvPr id="0" name=""/>
        <dsp:cNvSpPr/>
      </dsp:nvSpPr>
      <dsp:spPr>
        <a:xfrm>
          <a:off x="896067" y="670091"/>
          <a:ext cx="281743" cy="3846705"/>
        </a:xfrm>
        <a:custGeom>
          <a:avLst/>
          <a:gdLst/>
          <a:ahLst/>
          <a:cxnLst/>
          <a:rect l="0" t="0" r="0" b="0"/>
          <a:pathLst>
            <a:path>
              <a:moveTo>
                <a:pt x="0" y="0"/>
              </a:moveTo>
              <a:lnTo>
                <a:pt x="0" y="3846705"/>
              </a:lnTo>
              <a:lnTo>
                <a:pt x="281743" y="38467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065968-C0DB-4175-B9AD-9EB21C175413}">
      <dsp:nvSpPr>
        <dsp:cNvPr id="0" name=""/>
        <dsp:cNvSpPr/>
      </dsp:nvSpPr>
      <dsp:spPr>
        <a:xfrm>
          <a:off x="1177811" y="4182300"/>
          <a:ext cx="2645527" cy="66899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GB" sz="1000" kern="1200" dirty="0" smtClean="0"/>
            <a:t>Post is a training post  - and work completed counts towards overall training and CCT certificate </a:t>
          </a:r>
          <a:endParaRPr lang="en-GB" sz="1000" kern="1200" dirty="0"/>
        </a:p>
      </dsp:txBody>
      <dsp:txXfrm>
        <a:off x="1197405" y="4201894"/>
        <a:ext cx="2606339" cy="629804"/>
      </dsp:txXfrm>
    </dsp:sp>
    <dsp:sp modelId="{5DB816CF-2EC7-4587-9ED4-1B32BA98BE4F}">
      <dsp:nvSpPr>
        <dsp:cNvPr id="0" name=""/>
        <dsp:cNvSpPr/>
      </dsp:nvSpPr>
      <dsp:spPr>
        <a:xfrm>
          <a:off x="896067" y="670091"/>
          <a:ext cx="281743" cy="4682946"/>
        </a:xfrm>
        <a:custGeom>
          <a:avLst/>
          <a:gdLst/>
          <a:ahLst/>
          <a:cxnLst/>
          <a:rect l="0" t="0" r="0" b="0"/>
          <a:pathLst>
            <a:path>
              <a:moveTo>
                <a:pt x="0" y="0"/>
              </a:moveTo>
              <a:lnTo>
                <a:pt x="0" y="4682946"/>
              </a:lnTo>
              <a:lnTo>
                <a:pt x="281743" y="46829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C07370-65D5-459A-9F9F-D5EE65F33328}">
      <dsp:nvSpPr>
        <dsp:cNvPr id="0" name=""/>
        <dsp:cNvSpPr/>
      </dsp:nvSpPr>
      <dsp:spPr>
        <a:xfrm>
          <a:off x="1177811" y="5018540"/>
          <a:ext cx="2586227" cy="66899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GB" sz="1000" kern="1200" dirty="0" smtClean="0"/>
            <a:t>Rotate across Specialties every 4 – 6 months.</a:t>
          </a:r>
          <a:endParaRPr lang="en-GB" sz="1000" kern="1200" dirty="0"/>
        </a:p>
      </dsp:txBody>
      <dsp:txXfrm>
        <a:off x="1197405" y="5038134"/>
        <a:ext cx="2547039" cy="629804"/>
      </dsp:txXfrm>
    </dsp:sp>
    <dsp:sp modelId="{A0E93775-B7C7-434C-BC84-DFD023B2859B}">
      <dsp:nvSpPr>
        <dsp:cNvPr id="0" name=""/>
        <dsp:cNvSpPr/>
      </dsp:nvSpPr>
      <dsp:spPr>
        <a:xfrm>
          <a:off x="3766254" y="1098"/>
          <a:ext cx="2834614" cy="668992"/>
        </a:xfrm>
        <a:prstGeom prst="roundRect">
          <a:avLst>
            <a:gd name="adj" fmla="val 10000"/>
          </a:avLst>
        </a:prstGeom>
        <a:solidFill>
          <a:srgbClr val="1D90E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GB" sz="1200" kern="1200" dirty="0" smtClean="0"/>
            <a:t>Locally Employed</a:t>
          </a:r>
        </a:p>
        <a:p>
          <a:pPr lvl="0" algn="ctr" defTabSz="533400">
            <a:lnSpc>
              <a:spcPct val="90000"/>
            </a:lnSpc>
            <a:spcBef>
              <a:spcPct val="0"/>
            </a:spcBef>
            <a:spcAft>
              <a:spcPct val="35000"/>
            </a:spcAft>
          </a:pPr>
          <a:r>
            <a:rPr lang="en-GB" sz="1200" kern="1200" dirty="0" smtClean="0"/>
            <a:t>(Aintree Employed)</a:t>
          </a:r>
          <a:endParaRPr lang="en-GB" sz="1200" kern="1200" dirty="0"/>
        </a:p>
      </dsp:txBody>
      <dsp:txXfrm>
        <a:off x="3785848" y="20692"/>
        <a:ext cx="2795426" cy="629804"/>
      </dsp:txXfrm>
    </dsp:sp>
    <dsp:sp modelId="{E85A327E-9150-477F-BDA3-C8FC6090DBE2}">
      <dsp:nvSpPr>
        <dsp:cNvPr id="0" name=""/>
        <dsp:cNvSpPr/>
      </dsp:nvSpPr>
      <dsp:spPr>
        <a:xfrm>
          <a:off x="4049716" y="670091"/>
          <a:ext cx="283461" cy="501744"/>
        </a:xfrm>
        <a:custGeom>
          <a:avLst/>
          <a:gdLst/>
          <a:ahLst/>
          <a:cxnLst/>
          <a:rect l="0" t="0" r="0" b="0"/>
          <a:pathLst>
            <a:path>
              <a:moveTo>
                <a:pt x="0" y="0"/>
              </a:moveTo>
              <a:lnTo>
                <a:pt x="0" y="501744"/>
              </a:lnTo>
              <a:lnTo>
                <a:pt x="283461" y="5017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307186-B6AB-4FCF-81F9-04FFEEC89221}">
      <dsp:nvSpPr>
        <dsp:cNvPr id="0" name=""/>
        <dsp:cNvSpPr/>
      </dsp:nvSpPr>
      <dsp:spPr>
        <a:xfrm>
          <a:off x="4333177" y="837339"/>
          <a:ext cx="2668690" cy="66899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GB" sz="1000" kern="1200" dirty="0" smtClean="0"/>
            <a:t>Apply to post usually via NHS jobs. </a:t>
          </a:r>
          <a:endParaRPr lang="en-GB" sz="1000" kern="1200" dirty="0"/>
        </a:p>
      </dsp:txBody>
      <dsp:txXfrm>
        <a:off x="4352771" y="856933"/>
        <a:ext cx="2629502" cy="629804"/>
      </dsp:txXfrm>
    </dsp:sp>
    <dsp:sp modelId="{35B01069-E902-4FEB-B5A6-83176251F174}">
      <dsp:nvSpPr>
        <dsp:cNvPr id="0" name=""/>
        <dsp:cNvSpPr/>
      </dsp:nvSpPr>
      <dsp:spPr>
        <a:xfrm>
          <a:off x="4049716" y="670091"/>
          <a:ext cx="283461" cy="1337984"/>
        </a:xfrm>
        <a:custGeom>
          <a:avLst/>
          <a:gdLst/>
          <a:ahLst/>
          <a:cxnLst/>
          <a:rect l="0" t="0" r="0" b="0"/>
          <a:pathLst>
            <a:path>
              <a:moveTo>
                <a:pt x="0" y="0"/>
              </a:moveTo>
              <a:lnTo>
                <a:pt x="0" y="1337984"/>
              </a:lnTo>
              <a:lnTo>
                <a:pt x="283461" y="13379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1953E3-4E04-43EB-8A09-AF9B97B462C4}">
      <dsp:nvSpPr>
        <dsp:cNvPr id="0" name=""/>
        <dsp:cNvSpPr/>
      </dsp:nvSpPr>
      <dsp:spPr>
        <a:xfrm>
          <a:off x="4333177" y="1673579"/>
          <a:ext cx="2674342" cy="66899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GB" sz="1000" kern="1200" dirty="0" smtClean="0"/>
            <a:t>Recruitment checks undertaken by LUHFT recruitment team. </a:t>
          </a:r>
          <a:endParaRPr lang="en-GB" sz="1000" kern="1200" dirty="0"/>
        </a:p>
      </dsp:txBody>
      <dsp:txXfrm>
        <a:off x="4352771" y="1693173"/>
        <a:ext cx="2635154" cy="629804"/>
      </dsp:txXfrm>
    </dsp:sp>
    <dsp:sp modelId="{DF5A9F02-EB58-4227-9BDC-50A99F73845F}">
      <dsp:nvSpPr>
        <dsp:cNvPr id="0" name=""/>
        <dsp:cNvSpPr/>
      </dsp:nvSpPr>
      <dsp:spPr>
        <a:xfrm>
          <a:off x="4049716" y="670091"/>
          <a:ext cx="283461" cy="2174224"/>
        </a:xfrm>
        <a:custGeom>
          <a:avLst/>
          <a:gdLst/>
          <a:ahLst/>
          <a:cxnLst/>
          <a:rect l="0" t="0" r="0" b="0"/>
          <a:pathLst>
            <a:path>
              <a:moveTo>
                <a:pt x="0" y="0"/>
              </a:moveTo>
              <a:lnTo>
                <a:pt x="0" y="2174224"/>
              </a:lnTo>
              <a:lnTo>
                <a:pt x="283461" y="21742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2D5761-0CC8-4B01-BF2F-EBBB33A49A90}">
      <dsp:nvSpPr>
        <dsp:cNvPr id="0" name=""/>
        <dsp:cNvSpPr/>
      </dsp:nvSpPr>
      <dsp:spPr>
        <a:xfrm>
          <a:off x="4333177" y="2509819"/>
          <a:ext cx="2657408" cy="66899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GB" sz="1000" kern="1200" dirty="0" smtClean="0"/>
            <a:t>Contract of Employment is LUHFT Terms and Conditions.</a:t>
          </a:r>
          <a:endParaRPr lang="en-GB" sz="1000" kern="1200" dirty="0"/>
        </a:p>
      </dsp:txBody>
      <dsp:txXfrm>
        <a:off x="4352771" y="2529413"/>
        <a:ext cx="2618220" cy="629804"/>
      </dsp:txXfrm>
    </dsp:sp>
    <dsp:sp modelId="{D5644E12-67D8-4554-977C-9A55D1A18DDE}">
      <dsp:nvSpPr>
        <dsp:cNvPr id="0" name=""/>
        <dsp:cNvSpPr/>
      </dsp:nvSpPr>
      <dsp:spPr>
        <a:xfrm>
          <a:off x="4049716" y="670091"/>
          <a:ext cx="283461" cy="3010465"/>
        </a:xfrm>
        <a:custGeom>
          <a:avLst/>
          <a:gdLst/>
          <a:ahLst/>
          <a:cxnLst/>
          <a:rect l="0" t="0" r="0" b="0"/>
          <a:pathLst>
            <a:path>
              <a:moveTo>
                <a:pt x="0" y="0"/>
              </a:moveTo>
              <a:lnTo>
                <a:pt x="0" y="3010465"/>
              </a:lnTo>
              <a:lnTo>
                <a:pt x="283461" y="30104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FF4EB7-3C74-43DF-A59B-0A871EFEF6F2}">
      <dsp:nvSpPr>
        <dsp:cNvPr id="0" name=""/>
        <dsp:cNvSpPr/>
      </dsp:nvSpPr>
      <dsp:spPr>
        <a:xfrm>
          <a:off x="4333177" y="3346060"/>
          <a:ext cx="2617847" cy="66899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GB" sz="1000" kern="1200" dirty="0" smtClean="0"/>
            <a:t>Funded by Trust unless there is a genuine vacancy in Deanery funded posts.</a:t>
          </a:r>
          <a:endParaRPr lang="en-GB" sz="1000" kern="1200" dirty="0"/>
        </a:p>
      </dsp:txBody>
      <dsp:txXfrm>
        <a:off x="4352771" y="3365654"/>
        <a:ext cx="2578659" cy="629804"/>
      </dsp:txXfrm>
    </dsp:sp>
    <dsp:sp modelId="{6AF2E907-9ED9-4D93-BA58-BFAA0A1128B0}">
      <dsp:nvSpPr>
        <dsp:cNvPr id="0" name=""/>
        <dsp:cNvSpPr/>
      </dsp:nvSpPr>
      <dsp:spPr>
        <a:xfrm>
          <a:off x="4049716" y="670091"/>
          <a:ext cx="283461" cy="3846705"/>
        </a:xfrm>
        <a:custGeom>
          <a:avLst/>
          <a:gdLst/>
          <a:ahLst/>
          <a:cxnLst/>
          <a:rect l="0" t="0" r="0" b="0"/>
          <a:pathLst>
            <a:path>
              <a:moveTo>
                <a:pt x="0" y="0"/>
              </a:moveTo>
              <a:lnTo>
                <a:pt x="0" y="3846705"/>
              </a:lnTo>
              <a:lnTo>
                <a:pt x="283461" y="38467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C3B678-F0DC-4B09-BC06-33DDAD24FA3F}">
      <dsp:nvSpPr>
        <dsp:cNvPr id="0" name=""/>
        <dsp:cNvSpPr/>
      </dsp:nvSpPr>
      <dsp:spPr>
        <a:xfrm>
          <a:off x="4333177" y="4182300"/>
          <a:ext cx="2617847" cy="66899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GB" sz="1000" kern="1200" dirty="0" smtClean="0"/>
            <a:t>Post is ‘out of programme’ and does not count towards overall training, used as an opportunity to gain increased experience.</a:t>
          </a:r>
          <a:endParaRPr lang="en-GB" sz="1000" kern="1200" dirty="0"/>
        </a:p>
      </dsp:txBody>
      <dsp:txXfrm>
        <a:off x="4352771" y="4201894"/>
        <a:ext cx="2578659" cy="629804"/>
      </dsp:txXfrm>
    </dsp:sp>
    <dsp:sp modelId="{1C5FB9B9-664A-4395-A2AF-7173BCA03CE4}">
      <dsp:nvSpPr>
        <dsp:cNvPr id="0" name=""/>
        <dsp:cNvSpPr/>
      </dsp:nvSpPr>
      <dsp:spPr>
        <a:xfrm>
          <a:off x="4049716" y="670091"/>
          <a:ext cx="231365" cy="4678845"/>
        </a:xfrm>
        <a:custGeom>
          <a:avLst/>
          <a:gdLst/>
          <a:ahLst/>
          <a:cxnLst/>
          <a:rect l="0" t="0" r="0" b="0"/>
          <a:pathLst>
            <a:path>
              <a:moveTo>
                <a:pt x="0" y="0"/>
              </a:moveTo>
              <a:lnTo>
                <a:pt x="0" y="4678845"/>
              </a:lnTo>
              <a:lnTo>
                <a:pt x="231365" y="46788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DF31DF-D38B-4345-9768-D127CB996FDF}">
      <dsp:nvSpPr>
        <dsp:cNvPr id="0" name=""/>
        <dsp:cNvSpPr/>
      </dsp:nvSpPr>
      <dsp:spPr>
        <a:xfrm>
          <a:off x="4281081" y="5014440"/>
          <a:ext cx="2685345" cy="66899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GB" sz="1000" kern="1200" dirty="0" smtClean="0"/>
            <a:t>Stay in one specialty for duration of fixed term contract</a:t>
          </a:r>
          <a:endParaRPr lang="en-GB" sz="1000" kern="1200" dirty="0"/>
        </a:p>
      </dsp:txBody>
      <dsp:txXfrm>
        <a:off x="4300675" y="5034034"/>
        <a:ext cx="2646157" cy="62980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70D39B-9A9A-4FE2-AFF7-62832A3B906B}">
      <dsp:nvSpPr>
        <dsp:cNvPr id="0" name=""/>
        <dsp:cNvSpPr/>
      </dsp:nvSpPr>
      <dsp:spPr>
        <a:xfrm rot="5400000">
          <a:off x="5177564" y="-2108641"/>
          <a:ext cx="83712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GB" sz="1100" kern="1200" dirty="0" smtClean="0"/>
            <a:t>Changes to the new basic rate of pay.</a:t>
          </a:r>
          <a:endParaRPr lang="en-GB" sz="1100" kern="1200" dirty="0"/>
        </a:p>
        <a:p>
          <a:pPr marL="57150" lvl="1" indent="-57150" algn="l" defTabSz="488950">
            <a:lnSpc>
              <a:spcPct val="90000"/>
            </a:lnSpc>
            <a:spcBef>
              <a:spcPct val="0"/>
            </a:spcBef>
            <a:spcAft>
              <a:spcPct val="15000"/>
            </a:spcAft>
            <a:buChar char="••"/>
          </a:pPr>
          <a:r>
            <a:rPr lang="en-GB" sz="1100" kern="1200" dirty="0" smtClean="0"/>
            <a:t>Changes to additional allowances and how they are calculated.</a:t>
          </a:r>
          <a:endParaRPr lang="en-GB" sz="1100" kern="1200" dirty="0"/>
        </a:p>
        <a:p>
          <a:pPr marL="57150" lvl="1" indent="-57150" algn="l" defTabSz="488950">
            <a:lnSpc>
              <a:spcPct val="90000"/>
            </a:lnSpc>
            <a:spcBef>
              <a:spcPct val="0"/>
            </a:spcBef>
            <a:spcAft>
              <a:spcPct val="15000"/>
            </a:spcAft>
            <a:buChar char="••"/>
          </a:pPr>
          <a:r>
            <a:rPr lang="en-GB" sz="1100" kern="1200" dirty="0" smtClean="0"/>
            <a:t>Doctor’s pay will now link directly to the work they do and the level of responsibility they discharge, with doctors working the most onerous patterns will be more fairly rewarded.</a:t>
          </a:r>
          <a:endParaRPr lang="en-GB" sz="1100" kern="1200" dirty="0"/>
        </a:p>
      </dsp:txBody>
      <dsp:txXfrm rot="-5400000">
        <a:off x="2962656" y="147132"/>
        <a:ext cx="5226079" cy="755396"/>
      </dsp:txXfrm>
    </dsp:sp>
    <dsp:sp modelId="{D855887C-5BE8-423C-9523-E40E3578D998}">
      <dsp:nvSpPr>
        <dsp:cNvPr id="0" name=""/>
        <dsp:cNvSpPr/>
      </dsp:nvSpPr>
      <dsp:spPr>
        <a:xfrm>
          <a:off x="0" y="1626"/>
          <a:ext cx="2962656" cy="1046407"/>
        </a:xfrm>
        <a:prstGeom prst="roundRect">
          <a:avLst/>
        </a:prstGeom>
        <a:solidFill>
          <a:srgbClr val="1D90E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GB" sz="2500" kern="1200" dirty="0" smtClean="0"/>
            <a:t>Pay</a:t>
          </a:r>
          <a:endParaRPr lang="en-GB" sz="2500" kern="1200" dirty="0"/>
        </a:p>
      </dsp:txBody>
      <dsp:txXfrm>
        <a:off x="51081" y="52707"/>
        <a:ext cx="2860494" cy="944245"/>
      </dsp:txXfrm>
    </dsp:sp>
    <dsp:sp modelId="{B9872633-C1F7-477C-A8A9-61818878E589}">
      <dsp:nvSpPr>
        <dsp:cNvPr id="0" name=""/>
        <dsp:cNvSpPr/>
      </dsp:nvSpPr>
      <dsp:spPr>
        <a:xfrm rot="5400000">
          <a:off x="4971941" y="-914713"/>
          <a:ext cx="1226524" cy="525666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GB" sz="1100" kern="1200" dirty="0" smtClean="0"/>
            <a:t>Increased restrictions on working hours to ensure safer working ;</a:t>
          </a:r>
          <a:endParaRPr lang="en-GB" sz="1100" kern="1200" dirty="0"/>
        </a:p>
        <a:p>
          <a:pPr marL="57150" lvl="1" indent="-57150" algn="l" defTabSz="488950">
            <a:lnSpc>
              <a:spcPct val="90000"/>
            </a:lnSpc>
            <a:spcBef>
              <a:spcPct val="0"/>
            </a:spcBef>
            <a:spcAft>
              <a:spcPct val="15000"/>
            </a:spcAft>
            <a:buChar char="••"/>
          </a:pPr>
          <a:r>
            <a:rPr lang="en-GB" sz="1100" kern="1200" dirty="0" smtClean="0"/>
            <a:t>Maximum 48 hour working week (previously 56)</a:t>
          </a:r>
          <a:endParaRPr lang="en-GB" sz="1100" kern="1200" dirty="0"/>
        </a:p>
        <a:p>
          <a:pPr marL="57150" lvl="1" indent="-57150" algn="l" defTabSz="488950">
            <a:lnSpc>
              <a:spcPct val="90000"/>
            </a:lnSpc>
            <a:spcBef>
              <a:spcPct val="0"/>
            </a:spcBef>
            <a:spcAft>
              <a:spcPct val="15000"/>
            </a:spcAft>
            <a:buChar char="••"/>
          </a:pPr>
          <a:r>
            <a:rPr lang="en-GB" sz="1100" kern="1200" dirty="0" smtClean="0"/>
            <a:t>Maximum 72 hours work in any 7 day period (previously 91)</a:t>
          </a:r>
          <a:endParaRPr lang="en-GB" sz="1100" kern="1200" dirty="0"/>
        </a:p>
        <a:p>
          <a:pPr marL="57150" lvl="1" indent="-57150" algn="l" defTabSz="488950">
            <a:lnSpc>
              <a:spcPct val="90000"/>
            </a:lnSpc>
            <a:spcBef>
              <a:spcPct val="0"/>
            </a:spcBef>
            <a:spcAft>
              <a:spcPct val="15000"/>
            </a:spcAft>
            <a:buChar char="••"/>
          </a:pPr>
          <a:r>
            <a:rPr lang="en-GB" sz="1100" kern="1200" dirty="0" smtClean="0"/>
            <a:t>Maximum 5 consecutive long shifts (previously 7)</a:t>
          </a:r>
          <a:endParaRPr lang="en-GB" sz="1100" kern="1200" dirty="0"/>
        </a:p>
        <a:p>
          <a:pPr marL="57150" lvl="1" indent="-57150" algn="l" defTabSz="488950">
            <a:lnSpc>
              <a:spcPct val="90000"/>
            </a:lnSpc>
            <a:spcBef>
              <a:spcPct val="0"/>
            </a:spcBef>
            <a:spcAft>
              <a:spcPct val="15000"/>
            </a:spcAft>
            <a:buChar char="••"/>
          </a:pPr>
          <a:r>
            <a:rPr lang="en-GB" sz="1100" kern="1200" dirty="0" smtClean="0"/>
            <a:t>Maximum 4 consecutive night shifts (previously 7)</a:t>
          </a:r>
          <a:endParaRPr lang="en-GB" sz="1100" kern="1200" dirty="0"/>
        </a:p>
        <a:p>
          <a:pPr marL="57150" lvl="1" indent="-57150" algn="l" defTabSz="488950">
            <a:lnSpc>
              <a:spcPct val="90000"/>
            </a:lnSpc>
            <a:spcBef>
              <a:spcPct val="0"/>
            </a:spcBef>
            <a:spcAft>
              <a:spcPct val="15000"/>
            </a:spcAft>
            <a:buChar char="••"/>
          </a:pPr>
          <a:r>
            <a:rPr lang="en-GB" sz="1100" kern="1200" dirty="0" smtClean="0"/>
            <a:t>Maximum 8 consecutive shifts (previously 12)</a:t>
          </a:r>
          <a:endParaRPr lang="en-GB" sz="1100" kern="1200" dirty="0"/>
        </a:p>
      </dsp:txBody>
      <dsp:txXfrm rot="-5400000">
        <a:off x="2956872" y="1160230"/>
        <a:ext cx="5196788" cy="1106776"/>
      </dsp:txXfrm>
    </dsp:sp>
    <dsp:sp modelId="{93021BF7-AD84-4E15-ACDA-C96CAE223034}">
      <dsp:nvSpPr>
        <dsp:cNvPr id="0" name=""/>
        <dsp:cNvSpPr/>
      </dsp:nvSpPr>
      <dsp:spPr>
        <a:xfrm>
          <a:off x="0" y="1190413"/>
          <a:ext cx="2956872" cy="1046407"/>
        </a:xfrm>
        <a:prstGeom prst="roundRect">
          <a:avLst/>
        </a:prstGeom>
        <a:solidFill>
          <a:srgbClr val="1D90E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GB" sz="2500" kern="1200" dirty="0" smtClean="0"/>
            <a:t>Working Hours</a:t>
          </a:r>
          <a:endParaRPr lang="en-GB" sz="2500" kern="1200" dirty="0"/>
        </a:p>
      </dsp:txBody>
      <dsp:txXfrm>
        <a:off x="51081" y="1241494"/>
        <a:ext cx="2854710" cy="944245"/>
      </dsp:txXfrm>
    </dsp:sp>
    <dsp:sp modelId="{568C953A-9E5F-4DDA-86DB-1D0F9CA586D6}">
      <dsp:nvSpPr>
        <dsp:cNvPr id="0" name=""/>
        <dsp:cNvSpPr/>
      </dsp:nvSpPr>
      <dsp:spPr>
        <a:xfrm rot="5400000">
          <a:off x="5114156" y="268931"/>
          <a:ext cx="963942"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114300" lvl="1" indent="-114300" algn="l" defTabSz="533400">
            <a:lnSpc>
              <a:spcPct val="90000"/>
            </a:lnSpc>
            <a:spcBef>
              <a:spcPct val="0"/>
            </a:spcBef>
            <a:spcAft>
              <a:spcPct val="15000"/>
            </a:spcAft>
            <a:buChar char="••"/>
          </a:pPr>
          <a:r>
            <a:rPr lang="en-GB" sz="1200" kern="1200" dirty="0" smtClean="0"/>
            <a:t> In addition to T&amp;C’s, doctors will receive a work schedule which identifies pay, working pattern and training opportunities. </a:t>
          </a:r>
          <a:endParaRPr lang="en-GB" sz="1200" kern="1200" dirty="0"/>
        </a:p>
        <a:p>
          <a:pPr marL="114300" lvl="1" indent="-114300" algn="l" defTabSz="533400">
            <a:lnSpc>
              <a:spcPct val="90000"/>
            </a:lnSpc>
            <a:spcBef>
              <a:spcPct val="0"/>
            </a:spcBef>
            <a:spcAft>
              <a:spcPct val="15000"/>
            </a:spcAft>
            <a:buChar char="••"/>
          </a:pPr>
          <a:r>
            <a:rPr lang="en-GB" sz="1200" kern="1200" dirty="0" smtClean="0"/>
            <a:t>Exception reports to replace hours monitoring. Means any changes to schedule can be flagged in real time rather than bi-annually.</a:t>
          </a:r>
          <a:endParaRPr lang="en-GB" sz="1200" kern="1200" dirty="0"/>
        </a:p>
      </dsp:txBody>
      <dsp:txXfrm rot="-5400000">
        <a:off x="2962655" y="2467488"/>
        <a:ext cx="5219888" cy="869830"/>
      </dsp:txXfrm>
    </dsp:sp>
    <dsp:sp modelId="{C05E255A-72A2-44A5-905E-EFDF654DF9E5}">
      <dsp:nvSpPr>
        <dsp:cNvPr id="0" name=""/>
        <dsp:cNvSpPr/>
      </dsp:nvSpPr>
      <dsp:spPr>
        <a:xfrm>
          <a:off x="0" y="2379199"/>
          <a:ext cx="2962656" cy="1046407"/>
        </a:xfrm>
        <a:prstGeom prst="roundRect">
          <a:avLst/>
        </a:prstGeom>
        <a:solidFill>
          <a:srgbClr val="1D90E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GB" sz="2500" kern="1200" dirty="0" smtClean="0"/>
            <a:t>Work Scheduling/ Exception Reporting</a:t>
          </a:r>
          <a:endParaRPr lang="en-GB" sz="2500" kern="1200" dirty="0"/>
        </a:p>
      </dsp:txBody>
      <dsp:txXfrm>
        <a:off x="51081" y="2430280"/>
        <a:ext cx="2860494" cy="944245"/>
      </dsp:txXfrm>
    </dsp:sp>
    <dsp:sp modelId="{644FE3F6-00F5-4E55-99DA-11F69010175E}">
      <dsp:nvSpPr>
        <dsp:cNvPr id="0" name=""/>
        <dsp:cNvSpPr/>
      </dsp:nvSpPr>
      <dsp:spPr>
        <a:xfrm rot="5400000">
          <a:off x="5177564" y="1367660"/>
          <a:ext cx="837126" cy="5266944"/>
        </a:xfrm>
        <a:prstGeom prst="round2SameRect">
          <a:avLst/>
        </a:prstGeom>
        <a:solidFill>
          <a:schemeClr val="accent1">
            <a:lumMod val="20000"/>
            <a:lumOff val="80000"/>
          </a:schemeClr>
        </a:solidFill>
        <a:ln w="25400" cap="flat" cmpd="sng" algn="ctr">
          <a:solidFill>
            <a:schemeClr val="accent1">
              <a:lumMod val="20000"/>
              <a:lumOff val="8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114300" lvl="1" indent="-114300" algn="l" defTabSz="533400">
            <a:lnSpc>
              <a:spcPct val="90000"/>
            </a:lnSpc>
            <a:spcBef>
              <a:spcPct val="0"/>
            </a:spcBef>
            <a:spcAft>
              <a:spcPct val="15000"/>
            </a:spcAft>
            <a:buChar char="••"/>
          </a:pPr>
          <a:r>
            <a:rPr lang="en-GB" sz="1200" b="0" i="0" kern="1200" dirty="0" smtClean="0"/>
            <a:t>Where a doctor intends to undertake hours of paid work as a locum, additional to the hours set out in the work schedule, the doctor must initially offer such additional hours of work exclusively to the service of the NHS via an NHS staff bank. </a:t>
          </a:r>
          <a:endParaRPr lang="en-GB" sz="1200" kern="1200" dirty="0"/>
        </a:p>
      </dsp:txBody>
      <dsp:txXfrm rot="-5400000">
        <a:off x="2962656" y="3623434"/>
        <a:ext cx="5226079" cy="755396"/>
      </dsp:txXfrm>
    </dsp:sp>
    <dsp:sp modelId="{D2357BC4-4E97-4C21-982A-7A604AC43A54}">
      <dsp:nvSpPr>
        <dsp:cNvPr id="0" name=""/>
        <dsp:cNvSpPr/>
      </dsp:nvSpPr>
      <dsp:spPr>
        <a:xfrm>
          <a:off x="0" y="3477928"/>
          <a:ext cx="2962656" cy="1046407"/>
        </a:xfrm>
        <a:prstGeom prst="roundRect">
          <a:avLst/>
        </a:prstGeom>
        <a:solidFill>
          <a:srgbClr val="1D90E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GB" sz="2500" kern="1200" dirty="0" smtClean="0"/>
            <a:t>Additional Work</a:t>
          </a:r>
          <a:endParaRPr lang="en-GB" sz="2500" kern="1200" dirty="0"/>
        </a:p>
      </dsp:txBody>
      <dsp:txXfrm>
        <a:off x="51081" y="3529009"/>
        <a:ext cx="2860494" cy="94424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BFB2A0-304E-4D67-ABBE-26E1864022E4}">
      <dsp:nvSpPr>
        <dsp:cNvPr id="0" name=""/>
        <dsp:cNvSpPr/>
      </dsp:nvSpPr>
      <dsp:spPr>
        <a:xfrm rot="5400000">
          <a:off x="4789712" y="-1829106"/>
          <a:ext cx="1590982" cy="525666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114300" lvl="1" indent="-114300" algn="l" defTabSz="622300">
            <a:lnSpc>
              <a:spcPct val="90000"/>
            </a:lnSpc>
            <a:spcBef>
              <a:spcPct val="0"/>
            </a:spcBef>
            <a:spcAft>
              <a:spcPct val="15000"/>
            </a:spcAft>
            <a:buChar char="••"/>
          </a:pPr>
          <a:endParaRPr lang="en-GB" sz="1400" u="sng" kern="1200" dirty="0"/>
        </a:p>
        <a:p>
          <a:pPr marL="114300" lvl="1" indent="-114300" algn="l" defTabSz="622300">
            <a:lnSpc>
              <a:spcPct val="90000"/>
            </a:lnSpc>
            <a:spcBef>
              <a:spcPct val="0"/>
            </a:spcBef>
            <a:spcAft>
              <a:spcPct val="15000"/>
            </a:spcAft>
            <a:buChar char="••"/>
          </a:pPr>
          <a:endParaRPr lang="en-GB" sz="1400" kern="1200" dirty="0"/>
        </a:p>
      </dsp:txBody>
      <dsp:txXfrm rot="-5400000">
        <a:off x="2956873" y="81398"/>
        <a:ext cx="5178997" cy="1435652"/>
      </dsp:txXfrm>
    </dsp:sp>
    <dsp:sp modelId="{FA52A60D-4250-4B63-B7CF-B6D833FF6993}">
      <dsp:nvSpPr>
        <dsp:cNvPr id="0" name=""/>
        <dsp:cNvSpPr/>
      </dsp:nvSpPr>
      <dsp:spPr>
        <a:xfrm>
          <a:off x="0" y="6137"/>
          <a:ext cx="2956872" cy="1586172"/>
        </a:xfrm>
        <a:prstGeom prst="roundRect">
          <a:avLst/>
        </a:prstGeom>
        <a:solidFill>
          <a:srgbClr val="1D90EF"/>
        </a:solidFill>
        <a:ln w="25400" cap="flat" cmpd="sng" algn="ctr">
          <a:solidFill>
            <a:srgbClr val="1D90E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GB" sz="3400" kern="1200" dirty="0" smtClean="0"/>
            <a:t>Annual Leave</a:t>
          </a:r>
          <a:endParaRPr lang="en-GB" sz="3400" kern="1200" dirty="0"/>
        </a:p>
      </dsp:txBody>
      <dsp:txXfrm>
        <a:off x="77431" y="83568"/>
        <a:ext cx="2802010" cy="1431310"/>
      </dsp:txXfrm>
    </dsp:sp>
    <dsp:sp modelId="{867C0973-D1FF-4127-A9DA-C8FEAEBEE6D8}">
      <dsp:nvSpPr>
        <dsp:cNvPr id="0" name=""/>
        <dsp:cNvSpPr/>
      </dsp:nvSpPr>
      <dsp:spPr>
        <a:xfrm rot="5400000">
          <a:off x="4961658" y="-166361"/>
          <a:ext cx="1268938"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114300" lvl="1" indent="-114300" algn="l" defTabSz="533400">
            <a:lnSpc>
              <a:spcPct val="90000"/>
            </a:lnSpc>
            <a:spcBef>
              <a:spcPct val="0"/>
            </a:spcBef>
            <a:spcAft>
              <a:spcPct val="15000"/>
            </a:spcAft>
            <a:buChar char="••"/>
          </a:pPr>
          <a:r>
            <a:rPr lang="en-GB" sz="1200" kern="1200" dirty="0" smtClean="0"/>
            <a:t>Foundation Year 1 doctors – 15 days per annum</a:t>
          </a:r>
          <a:endParaRPr lang="en-GB" sz="1200" kern="1200" dirty="0"/>
        </a:p>
        <a:p>
          <a:pPr marL="114300" lvl="1" indent="-114300" algn="l" defTabSz="533400">
            <a:lnSpc>
              <a:spcPct val="90000"/>
            </a:lnSpc>
            <a:spcBef>
              <a:spcPct val="0"/>
            </a:spcBef>
            <a:spcAft>
              <a:spcPct val="15000"/>
            </a:spcAft>
            <a:buChar char="••"/>
          </a:pPr>
          <a:r>
            <a:rPr lang="en-GB" sz="1200" kern="1200" dirty="0" smtClean="0"/>
            <a:t>Study leave for FY1 will take the form of regular scheduled teaching agreed locally.)</a:t>
          </a:r>
          <a:endParaRPr lang="en-GB" sz="1200" kern="1200" dirty="0"/>
        </a:p>
        <a:p>
          <a:pPr marL="114300" lvl="1" indent="-114300" algn="l" defTabSz="533400">
            <a:lnSpc>
              <a:spcPct val="90000"/>
            </a:lnSpc>
            <a:spcBef>
              <a:spcPct val="0"/>
            </a:spcBef>
            <a:spcAft>
              <a:spcPct val="15000"/>
            </a:spcAft>
            <a:buChar char="••"/>
          </a:pPr>
          <a:r>
            <a:rPr lang="en-GB" sz="1200" kern="1200" dirty="0" smtClean="0"/>
            <a:t>All other doctors in training – 30 days per annum</a:t>
          </a:r>
          <a:endParaRPr lang="en-GB" sz="1200" kern="1200" dirty="0"/>
        </a:p>
        <a:p>
          <a:pPr marL="114300" lvl="1" indent="-114300" algn="l" defTabSz="533400">
            <a:lnSpc>
              <a:spcPct val="90000"/>
            </a:lnSpc>
            <a:spcBef>
              <a:spcPct val="0"/>
            </a:spcBef>
            <a:spcAft>
              <a:spcPct val="15000"/>
            </a:spcAft>
            <a:buChar char="••"/>
          </a:pPr>
          <a:r>
            <a:rPr lang="en-GB" sz="1200" kern="1200" dirty="0" smtClean="0"/>
            <a:t>Study leave for FY2 will include scheduled teaching but can also include external courses and preparing for / sitting examinations.</a:t>
          </a:r>
          <a:endParaRPr lang="en-GB" sz="1200" kern="1200" dirty="0"/>
        </a:p>
      </dsp:txBody>
      <dsp:txXfrm rot="-5400000">
        <a:off x="2962655" y="1894586"/>
        <a:ext cx="5205000" cy="1145050"/>
      </dsp:txXfrm>
    </dsp:sp>
    <dsp:sp modelId="{B32700D1-2811-467F-B550-9D04C09FA490}">
      <dsp:nvSpPr>
        <dsp:cNvPr id="0" name=""/>
        <dsp:cNvSpPr/>
      </dsp:nvSpPr>
      <dsp:spPr>
        <a:xfrm>
          <a:off x="0" y="1681716"/>
          <a:ext cx="2962656" cy="1586172"/>
        </a:xfrm>
        <a:prstGeom prst="roundRect">
          <a:avLst/>
        </a:prstGeom>
        <a:solidFill>
          <a:srgbClr val="1D90E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GB" sz="3400" kern="1200" dirty="0" smtClean="0"/>
            <a:t>Study Leave</a:t>
          </a:r>
          <a:endParaRPr lang="en-GB" sz="3400" kern="1200" dirty="0"/>
        </a:p>
      </dsp:txBody>
      <dsp:txXfrm>
        <a:off x="77431" y="1759147"/>
        <a:ext cx="2807794" cy="1431310"/>
      </dsp:txXfrm>
    </dsp:sp>
    <dsp:sp modelId="{61583BFC-E697-48F1-81B6-E790C0055EEE}">
      <dsp:nvSpPr>
        <dsp:cNvPr id="0" name=""/>
        <dsp:cNvSpPr/>
      </dsp:nvSpPr>
      <dsp:spPr>
        <a:xfrm rot="5400000">
          <a:off x="4961658" y="1499119"/>
          <a:ext cx="1268938"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endParaRPr lang="en-GB" sz="3300" kern="1200" dirty="0"/>
        </a:p>
        <a:p>
          <a:pPr marL="285750" lvl="1" indent="-285750" algn="l" defTabSz="1466850">
            <a:lnSpc>
              <a:spcPct val="90000"/>
            </a:lnSpc>
            <a:spcBef>
              <a:spcPct val="0"/>
            </a:spcBef>
            <a:spcAft>
              <a:spcPct val="15000"/>
            </a:spcAft>
            <a:buChar char="••"/>
          </a:pPr>
          <a:endParaRPr lang="en-GB" sz="3300" kern="1200"/>
        </a:p>
      </dsp:txBody>
      <dsp:txXfrm rot="-5400000">
        <a:off x="2962655" y="3560066"/>
        <a:ext cx="5205000" cy="1145050"/>
      </dsp:txXfrm>
    </dsp:sp>
    <dsp:sp modelId="{91CAE8FE-6BE6-4266-9454-A8DB2A015A97}">
      <dsp:nvSpPr>
        <dsp:cNvPr id="0" name=""/>
        <dsp:cNvSpPr/>
      </dsp:nvSpPr>
      <dsp:spPr>
        <a:xfrm>
          <a:off x="0" y="3339505"/>
          <a:ext cx="2962656" cy="1586172"/>
        </a:xfrm>
        <a:prstGeom prst="roundRect">
          <a:avLst/>
        </a:prstGeom>
        <a:solidFill>
          <a:srgbClr val="1D90E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GB" sz="3400" kern="1200" dirty="0" smtClean="0"/>
            <a:t>Contractual Notice Periods</a:t>
          </a:r>
          <a:endParaRPr lang="en-GB" sz="3400" kern="1200" dirty="0"/>
        </a:p>
      </dsp:txBody>
      <dsp:txXfrm>
        <a:off x="77431" y="3416936"/>
        <a:ext cx="2807794" cy="14313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FA82B7-3B10-4A34-9BC9-37A107E9E8EB}">
      <dsp:nvSpPr>
        <dsp:cNvPr id="0" name=""/>
        <dsp:cNvSpPr/>
      </dsp:nvSpPr>
      <dsp:spPr>
        <a:xfrm>
          <a:off x="0" y="18890"/>
          <a:ext cx="2232247" cy="403200"/>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dk2">
              <a:shade val="8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GB" sz="1400" kern="1200" dirty="0" smtClean="0"/>
            <a:t>Closed Grades</a:t>
          </a:r>
          <a:endParaRPr lang="en-GB" sz="1400" kern="1200" dirty="0"/>
        </a:p>
      </dsp:txBody>
      <dsp:txXfrm>
        <a:off x="0" y="18890"/>
        <a:ext cx="2232247" cy="403200"/>
      </dsp:txXfrm>
    </dsp:sp>
    <dsp:sp modelId="{1483D4C4-1483-40FD-9EFE-D2389DE67680}">
      <dsp:nvSpPr>
        <dsp:cNvPr id="0" name=""/>
        <dsp:cNvSpPr/>
      </dsp:nvSpPr>
      <dsp:spPr>
        <a:xfrm>
          <a:off x="0" y="422090"/>
          <a:ext cx="2232247" cy="999179"/>
        </a:xfrm>
        <a:prstGeom prst="rect">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GB" sz="1100" kern="1200" dirty="0" smtClean="0"/>
            <a:t>House Officer (HO) – </a:t>
          </a:r>
          <a:r>
            <a:rPr lang="en-GB" sz="1100" b="1" kern="1200" dirty="0" smtClean="0"/>
            <a:t>F1</a:t>
          </a:r>
          <a:endParaRPr lang="en-GB" sz="1100" b="1" kern="1200" dirty="0"/>
        </a:p>
        <a:p>
          <a:pPr marL="57150" lvl="1" indent="-57150" algn="l" defTabSz="488950">
            <a:lnSpc>
              <a:spcPct val="90000"/>
            </a:lnSpc>
            <a:spcBef>
              <a:spcPct val="0"/>
            </a:spcBef>
            <a:spcAft>
              <a:spcPct val="15000"/>
            </a:spcAft>
            <a:buChar char="••"/>
          </a:pPr>
          <a:r>
            <a:rPr lang="en-GB" sz="1100" kern="1200" dirty="0" smtClean="0"/>
            <a:t>Senior House Officer (SHO) – </a:t>
          </a:r>
          <a:r>
            <a:rPr lang="en-GB" sz="1100" b="1" kern="1200" dirty="0" smtClean="0"/>
            <a:t>F2</a:t>
          </a:r>
          <a:endParaRPr lang="en-GB" sz="1100" b="1" kern="1200" dirty="0"/>
        </a:p>
        <a:p>
          <a:pPr marL="57150" lvl="1" indent="-57150" algn="l" defTabSz="488950">
            <a:lnSpc>
              <a:spcPct val="90000"/>
            </a:lnSpc>
            <a:spcBef>
              <a:spcPct val="0"/>
            </a:spcBef>
            <a:spcAft>
              <a:spcPct val="15000"/>
            </a:spcAft>
            <a:buChar char="••"/>
          </a:pPr>
          <a:r>
            <a:rPr lang="en-GB" sz="1100" kern="1200" dirty="0" smtClean="0"/>
            <a:t>Staff Grade – </a:t>
          </a:r>
          <a:r>
            <a:rPr lang="en-GB" sz="1100" b="1" kern="1200" dirty="0" smtClean="0"/>
            <a:t>STR</a:t>
          </a:r>
          <a:r>
            <a:rPr lang="en-GB" sz="1100" kern="1200" dirty="0" smtClean="0"/>
            <a:t> equivalent</a:t>
          </a:r>
          <a:endParaRPr lang="en-GB" sz="1100" kern="1200" dirty="0"/>
        </a:p>
        <a:p>
          <a:pPr marL="57150" lvl="1" indent="-57150" algn="l" defTabSz="488950">
            <a:lnSpc>
              <a:spcPct val="90000"/>
            </a:lnSpc>
            <a:spcBef>
              <a:spcPct val="0"/>
            </a:spcBef>
            <a:spcAft>
              <a:spcPct val="15000"/>
            </a:spcAft>
            <a:buChar char="••"/>
          </a:pPr>
          <a:r>
            <a:rPr lang="en-GB" sz="1100" kern="1200" dirty="0" smtClean="0"/>
            <a:t> Associate Specialist – closest equivalent Specialty Doctor </a:t>
          </a:r>
          <a:endParaRPr lang="en-GB" sz="1100" kern="1200" dirty="0"/>
        </a:p>
      </dsp:txBody>
      <dsp:txXfrm>
        <a:off x="0" y="422090"/>
        <a:ext cx="2232247" cy="9991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DC817-2D8C-4A04-9B4E-26DE02B1856F}">
      <dsp:nvSpPr>
        <dsp:cNvPr id="0" name=""/>
        <dsp:cNvSpPr/>
      </dsp:nvSpPr>
      <dsp:spPr>
        <a:xfrm>
          <a:off x="427508" y="0"/>
          <a:ext cx="1092216" cy="732677"/>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TRUST POSTS</a:t>
          </a:r>
        </a:p>
        <a:p>
          <a:pPr lvl="0" algn="ctr" defTabSz="533400">
            <a:lnSpc>
              <a:spcPct val="90000"/>
            </a:lnSpc>
            <a:spcBef>
              <a:spcPct val="0"/>
            </a:spcBef>
            <a:spcAft>
              <a:spcPct val="35000"/>
            </a:spcAft>
          </a:pPr>
          <a:r>
            <a:rPr lang="en-GB" sz="1200" kern="1200" dirty="0" smtClean="0"/>
            <a:t>Clinical Fellow</a:t>
          </a:r>
        </a:p>
        <a:p>
          <a:pPr lvl="0" algn="ctr" defTabSz="533400">
            <a:lnSpc>
              <a:spcPct val="90000"/>
            </a:lnSpc>
            <a:spcBef>
              <a:spcPct val="0"/>
            </a:spcBef>
            <a:spcAft>
              <a:spcPct val="35000"/>
            </a:spcAft>
          </a:pPr>
          <a:r>
            <a:rPr lang="en-GB" sz="1200" kern="1200" dirty="0" smtClean="0"/>
            <a:t>Research Fellow </a:t>
          </a:r>
          <a:endParaRPr lang="en-GB" sz="1200" kern="1200" dirty="0"/>
        </a:p>
      </dsp:txBody>
      <dsp:txXfrm>
        <a:off x="427508" y="0"/>
        <a:ext cx="1092216" cy="7326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919D34-371A-4FB9-9389-9D5D5F8EF4D4}">
      <dsp:nvSpPr>
        <dsp:cNvPr id="0" name=""/>
        <dsp:cNvSpPr/>
      </dsp:nvSpPr>
      <dsp:spPr>
        <a:xfrm>
          <a:off x="102924" y="265936"/>
          <a:ext cx="1583815" cy="734399"/>
        </a:xfrm>
        <a:prstGeom prst="roundRect">
          <a:avLst>
            <a:gd name="adj" fmla="val 10000"/>
          </a:avLst>
        </a:prstGeom>
        <a:solidFill>
          <a:srgbClr val="FFFF0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GB" sz="1200" b="1" kern="1200" dirty="0" smtClean="0"/>
            <a:t>FTSTA’S</a:t>
          </a:r>
          <a:endParaRPr lang="en-GB" sz="1200" b="1" kern="1200" dirty="0"/>
        </a:p>
      </dsp:txBody>
      <dsp:txXfrm>
        <a:off x="102924" y="265936"/>
        <a:ext cx="1583815" cy="489600"/>
      </dsp:txXfrm>
    </dsp:sp>
    <dsp:sp modelId="{D4331B1F-1756-4857-A9FE-F0A915BBD83F}">
      <dsp:nvSpPr>
        <dsp:cNvPr id="0" name=""/>
        <dsp:cNvSpPr/>
      </dsp:nvSpPr>
      <dsp:spPr>
        <a:xfrm>
          <a:off x="319050" y="539517"/>
          <a:ext cx="1460119" cy="590457"/>
        </a:xfrm>
        <a:prstGeom prst="roundRect">
          <a:avLst>
            <a:gd name="adj" fmla="val 10000"/>
          </a:avLst>
        </a:prstGeom>
        <a:solidFill>
          <a:schemeClr val="lt1">
            <a:alpha val="90000"/>
            <a:hueOff val="0"/>
            <a:satOff val="0"/>
            <a:lumOff val="0"/>
            <a:alphaOff val="0"/>
          </a:schemeClr>
        </a:solidFill>
        <a:ln w="9525" cap="flat" cmpd="sng" algn="ctr">
          <a:solidFill>
            <a:srgbClr val="FFC000"/>
          </a:solidFill>
          <a:prstDash val="solid"/>
        </a:ln>
        <a:effectLst/>
      </dsp:spPr>
      <dsp:style>
        <a:lnRef idx="1">
          <a:scrgbClr r="0" g="0" b="0"/>
        </a:lnRef>
        <a:fillRef idx="1">
          <a:scrgbClr r="0" g="0" b="0"/>
        </a:fillRef>
        <a:effectRef idx="0">
          <a:scrgbClr r="0" g="0" b="0"/>
        </a:effectRef>
        <a:fontRef idx="minor"/>
      </dsp:style>
      <dsp:txBody>
        <a:bodyPr spcFirstLastPara="0" vert="horz" wrap="square" lIns="56896" tIns="56896" rIns="56896" bIns="56896" numCol="1" spcCol="1270" anchor="t" anchorCtr="0">
          <a:noAutofit/>
        </a:bodyPr>
        <a:lstStyle/>
        <a:p>
          <a:pPr marL="57150" lvl="1" indent="-57150" algn="l" defTabSz="355600">
            <a:lnSpc>
              <a:spcPct val="90000"/>
            </a:lnSpc>
            <a:spcBef>
              <a:spcPct val="0"/>
            </a:spcBef>
            <a:spcAft>
              <a:spcPct val="15000"/>
            </a:spcAft>
            <a:buChar char="••"/>
          </a:pPr>
          <a:r>
            <a:rPr lang="en-GB" sz="800" b="0" i="0" kern="1200" dirty="0" smtClean="0"/>
            <a:t>Fixed Term Specialty Training Appointment – a training opportunity outside of the ‘standard’ rotation. </a:t>
          </a:r>
          <a:endParaRPr lang="en-GB" sz="800" kern="1200" dirty="0"/>
        </a:p>
      </dsp:txBody>
      <dsp:txXfrm>
        <a:off x="336344" y="556811"/>
        <a:ext cx="1425531" cy="5558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5D5234-1261-4396-848F-501A1ADD2D68}">
      <dsp:nvSpPr>
        <dsp:cNvPr id="0" name=""/>
        <dsp:cNvSpPr/>
      </dsp:nvSpPr>
      <dsp:spPr>
        <a:xfrm>
          <a:off x="3514345" y="0"/>
          <a:ext cx="1524277" cy="739977"/>
        </a:xfrm>
        <a:prstGeom prst="rect">
          <a:avLst/>
        </a:prstGeom>
        <a:solidFill>
          <a:schemeClr val="lt1">
            <a:hueOff val="0"/>
            <a:satOff val="0"/>
            <a:lumOff val="0"/>
            <a:alphaOff val="0"/>
          </a:schemeClr>
        </a:solidFill>
        <a:ln w="25400" cap="flat" cmpd="sng" algn="ctr">
          <a:solidFill>
            <a:schemeClr val="accent4">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b="1" kern="1200" dirty="0" smtClean="0"/>
            <a:t>Complete CCT</a:t>
          </a:r>
        </a:p>
        <a:p>
          <a:pPr lvl="0" algn="ctr" defTabSz="355600">
            <a:lnSpc>
              <a:spcPct val="90000"/>
            </a:lnSpc>
            <a:spcBef>
              <a:spcPct val="0"/>
            </a:spcBef>
            <a:spcAft>
              <a:spcPct val="35000"/>
            </a:spcAft>
          </a:pPr>
          <a:r>
            <a:rPr lang="en-GB" sz="800" b="0" i="0" kern="1200" dirty="0" smtClean="0"/>
            <a:t>The </a:t>
          </a:r>
          <a:r>
            <a:rPr lang="en-GB" sz="800" b="1" i="0" kern="1200" dirty="0" smtClean="0"/>
            <a:t>Certificate of Completion of Training</a:t>
          </a:r>
          <a:r>
            <a:rPr lang="en-GB" sz="800" b="0" i="0" kern="1200" dirty="0" smtClean="0"/>
            <a:t> is the certificate to indicate that they have completed training in their chosen specialty</a:t>
          </a:r>
          <a:endParaRPr lang="en-GB" sz="1050" b="0" kern="1200" dirty="0"/>
        </a:p>
      </dsp:txBody>
      <dsp:txXfrm>
        <a:off x="3514345" y="0"/>
        <a:ext cx="1524277" cy="7399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54A9E7-397B-4AB6-A9F5-094605C53834}">
      <dsp:nvSpPr>
        <dsp:cNvPr id="0" name=""/>
        <dsp:cNvSpPr/>
      </dsp:nvSpPr>
      <dsp:spPr>
        <a:xfrm>
          <a:off x="0" y="83927"/>
          <a:ext cx="756646" cy="6242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GB" sz="900" kern="1200" dirty="0" smtClean="0"/>
            <a:t>Core Training Year 1 (CT1)</a:t>
          </a:r>
          <a:endParaRPr lang="en-GB" sz="900" kern="1200" dirty="0"/>
        </a:p>
      </dsp:txBody>
      <dsp:txXfrm>
        <a:off x="18283" y="102210"/>
        <a:ext cx="720080" cy="587667"/>
      </dsp:txXfrm>
    </dsp:sp>
    <dsp:sp modelId="{26EE245D-8F66-4E49-B5C1-811C4BD86FAE}">
      <dsp:nvSpPr>
        <dsp:cNvPr id="0" name=""/>
        <dsp:cNvSpPr/>
      </dsp:nvSpPr>
      <dsp:spPr>
        <a:xfrm>
          <a:off x="832944" y="302219"/>
          <a:ext cx="161750" cy="1876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GB" sz="700" kern="1200"/>
        </a:p>
      </dsp:txBody>
      <dsp:txXfrm>
        <a:off x="832944" y="339749"/>
        <a:ext cx="113225" cy="112588"/>
      </dsp:txXfrm>
    </dsp:sp>
    <dsp:sp modelId="{2FEE1AE4-2129-452F-B6A7-8EE8640D19CA}">
      <dsp:nvSpPr>
        <dsp:cNvPr id="0" name=""/>
        <dsp:cNvSpPr/>
      </dsp:nvSpPr>
      <dsp:spPr>
        <a:xfrm>
          <a:off x="1061836" y="83927"/>
          <a:ext cx="756646" cy="6242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GB" sz="900" kern="1200" dirty="0" smtClean="0"/>
            <a:t>Core Training Year 2 (CT2)</a:t>
          </a:r>
          <a:endParaRPr lang="en-GB" sz="900" kern="1200" dirty="0"/>
        </a:p>
      </dsp:txBody>
      <dsp:txXfrm>
        <a:off x="1080119" y="102210"/>
        <a:ext cx="720080" cy="587667"/>
      </dsp:txXfrm>
    </dsp:sp>
    <dsp:sp modelId="{160529FA-4F89-4A4F-8549-656A8C413DFD}">
      <dsp:nvSpPr>
        <dsp:cNvPr id="0" name=""/>
        <dsp:cNvSpPr/>
      </dsp:nvSpPr>
      <dsp:spPr>
        <a:xfrm>
          <a:off x="1894147" y="302219"/>
          <a:ext cx="160409" cy="1876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GB" sz="700" kern="1200"/>
        </a:p>
      </dsp:txBody>
      <dsp:txXfrm>
        <a:off x="1894147" y="339749"/>
        <a:ext cx="112286" cy="112588"/>
      </dsp:txXfrm>
    </dsp:sp>
    <dsp:sp modelId="{DF10CDDA-BB6C-494E-95ED-AEDDC12C69F7}">
      <dsp:nvSpPr>
        <dsp:cNvPr id="0" name=""/>
        <dsp:cNvSpPr/>
      </dsp:nvSpPr>
      <dsp:spPr>
        <a:xfrm>
          <a:off x="2121141" y="83927"/>
          <a:ext cx="756646" cy="6242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GB" sz="900" kern="1200" dirty="0" smtClean="0"/>
            <a:t>Core Training Year 3 (EM &amp; Psychiatry ACCS)</a:t>
          </a:r>
          <a:endParaRPr lang="en-GB" sz="900" kern="1200" dirty="0"/>
        </a:p>
      </dsp:txBody>
      <dsp:txXfrm>
        <a:off x="2139424" y="102210"/>
        <a:ext cx="720080" cy="58766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971FA-C1A0-451F-970A-1FBB1DB3E52C}">
      <dsp:nvSpPr>
        <dsp:cNvPr id="0" name=""/>
        <dsp:cNvSpPr/>
      </dsp:nvSpPr>
      <dsp:spPr>
        <a:xfrm>
          <a:off x="0" y="0"/>
          <a:ext cx="2626533" cy="50405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Run through training in Specialities  (ST1 – ST2)</a:t>
          </a:r>
          <a:endParaRPr lang="en-GB" sz="1400" kern="1200" dirty="0"/>
        </a:p>
      </dsp:txBody>
      <dsp:txXfrm>
        <a:off x="14763" y="14763"/>
        <a:ext cx="2597007" cy="474530"/>
      </dsp:txXfrm>
    </dsp:sp>
    <dsp:sp modelId="{C7AABC10-4206-4B37-8139-83FB52F5D3B4}">
      <dsp:nvSpPr>
        <dsp:cNvPr id="0" name=""/>
        <dsp:cNvSpPr/>
      </dsp:nvSpPr>
      <dsp:spPr>
        <a:xfrm>
          <a:off x="2889849" y="0"/>
          <a:ext cx="558231" cy="50405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a:off x="2889849" y="100811"/>
        <a:ext cx="407014" cy="302434"/>
      </dsp:txXfrm>
    </dsp:sp>
    <dsp:sp modelId="{5F6D003A-E4BB-449D-94D4-CB5228960C52}">
      <dsp:nvSpPr>
        <dsp:cNvPr id="0" name=""/>
        <dsp:cNvSpPr/>
      </dsp:nvSpPr>
      <dsp:spPr>
        <a:xfrm>
          <a:off x="3679799" y="0"/>
          <a:ext cx="1718146" cy="504056"/>
        </a:xfrm>
        <a:prstGeom prst="roundRect">
          <a:avLst>
            <a:gd name="adj" fmla="val 1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smtClean="0"/>
            <a:t>Specialty  Training Registrar (</a:t>
          </a:r>
          <a:r>
            <a:rPr lang="en-GB" sz="1100" kern="1200" dirty="0" err="1" smtClean="0"/>
            <a:t>StR</a:t>
          </a:r>
          <a:r>
            <a:rPr lang="en-GB" sz="1100" kern="1200" dirty="0" smtClean="0"/>
            <a:t>) Year 3 onwards</a:t>
          </a:r>
          <a:endParaRPr lang="en-GB" sz="1100" kern="1200" dirty="0"/>
        </a:p>
      </dsp:txBody>
      <dsp:txXfrm>
        <a:off x="3694562" y="14763"/>
        <a:ext cx="1688620" cy="47453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971FA-C1A0-451F-970A-1FBB1DB3E52C}">
      <dsp:nvSpPr>
        <dsp:cNvPr id="0" name=""/>
        <dsp:cNvSpPr/>
      </dsp:nvSpPr>
      <dsp:spPr>
        <a:xfrm>
          <a:off x="0" y="0"/>
          <a:ext cx="2620097" cy="504056"/>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GP Training Scheme GPVTS</a:t>
          </a:r>
          <a:endParaRPr lang="en-GB" sz="1700" kern="1200" dirty="0"/>
        </a:p>
      </dsp:txBody>
      <dsp:txXfrm>
        <a:off x="14763" y="14763"/>
        <a:ext cx="2590571" cy="474530"/>
      </dsp:txXfrm>
    </dsp:sp>
    <dsp:sp modelId="{C7AABC10-4206-4B37-8139-83FB52F5D3B4}">
      <dsp:nvSpPr>
        <dsp:cNvPr id="0" name=""/>
        <dsp:cNvSpPr/>
      </dsp:nvSpPr>
      <dsp:spPr>
        <a:xfrm>
          <a:off x="2900516" y="0"/>
          <a:ext cx="594488" cy="504056"/>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a:off x="2900516" y="100811"/>
        <a:ext cx="443271" cy="302434"/>
      </dsp:txXfrm>
    </dsp:sp>
    <dsp:sp modelId="{2936B66E-9B52-4892-BE13-0A3E708116D6}">
      <dsp:nvSpPr>
        <dsp:cNvPr id="0" name=""/>
        <dsp:cNvSpPr/>
      </dsp:nvSpPr>
      <dsp:spPr>
        <a:xfrm>
          <a:off x="3741774" y="0"/>
          <a:ext cx="1153942" cy="504056"/>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GP</a:t>
          </a:r>
          <a:endParaRPr lang="en-GB" sz="1700" kern="1200" dirty="0"/>
        </a:p>
      </dsp:txBody>
      <dsp:txXfrm>
        <a:off x="3756537" y="14763"/>
        <a:ext cx="1124416" cy="47453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971FA-C1A0-451F-970A-1FBB1DB3E52C}">
      <dsp:nvSpPr>
        <dsp:cNvPr id="0" name=""/>
        <dsp:cNvSpPr/>
      </dsp:nvSpPr>
      <dsp:spPr>
        <a:xfrm>
          <a:off x="5" y="0"/>
          <a:ext cx="1765918" cy="504056"/>
        </a:xfrm>
        <a:prstGeom prst="roundRect">
          <a:avLst>
            <a:gd name="adj" fmla="val 10000"/>
          </a:avLst>
        </a:prstGeom>
        <a:solidFill>
          <a:srgbClr val="93DD7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Specialty Trainee Dental  DCT</a:t>
          </a:r>
          <a:endParaRPr lang="en-GB" sz="1300" kern="1200" dirty="0"/>
        </a:p>
      </dsp:txBody>
      <dsp:txXfrm>
        <a:off x="14768" y="14763"/>
        <a:ext cx="1736392" cy="47453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6EA1578-A928-446C-A3C7-89CF7FEE5DC2}" type="datetimeFigureOut">
              <a:rPr lang="en-GB" smtClean="0"/>
              <a:t>24/05/2023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41B8921-35CB-4836-AA58-D94918780088}" type="slidenum">
              <a:rPr lang="en-GB" smtClean="0"/>
              <a:t>‹#›</a:t>
            </a:fld>
            <a:endParaRPr lang="en-GB"/>
          </a:p>
        </p:txBody>
      </p:sp>
    </p:spTree>
    <p:extLst>
      <p:ext uri="{BB962C8B-B14F-4D97-AF65-F5344CB8AC3E}">
        <p14:creationId xmlns:p14="http://schemas.microsoft.com/office/powerpoint/2010/main" val="3427249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41B8921-35CB-4836-AA58-D94918780088}" type="slidenum">
              <a:rPr lang="en-GB" smtClean="0"/>
              <a:t>2</a:t>
            </a:fld>
            <a:endParaRPr lang="en-GB"/>
          </a:p>
        </p:txBody>
      </p:sp>
    </p:spTree>
    <p:extLst>
      <p:ext uri="{BB962C8B-B14F-4D97-AF65-F5344CB8AC3E}">
        <p14:creationId xmlns:p14="http://schemas.microsoft.com/office/powerpoint/2010/main" val="708701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B2C651F-489A-4A63-A5B9-905A111A702E}" type="datetime1">
              <a:rPr lang="en-GB" smtClean="0"/>
              <a:t>24/05/2023</a:t>
            </a:fld>
            <a:endParaRPr lang="en-GB"/>
          </a:p>
        </p:txBody>
      </p:sp>
      <p:sp>
        <p:nvSpPr>
          <p:cNvPr id="5" name="Footer Placeholder 4"/>
          <p:cNvSpPr>
            <a:spLocks noGrp="1"/>
          </p:cNvSpPr>
          <p:nvPr>
            <p:ph type="ftr" sz="quarter" idx="11"/>
          </p:nvPr>
        </p:nvSpPr>
        <p:spPr/>
        <p:txBody>
          <a:bodyPr/>
          <a:lstStyle/>
          <a:p>
            <a:r>
              <a:rPr lang="en-GB" smtClean="0"/>
              <a:t>Sally McCreith</a:t>
            </a:r>
            <a:endParaRPr lang="en-GB"/>
          </a:p>
        </p:txBody>
      </p:sp>
      <p:sp>
        <p:nvSpPr>
          <p:cNvPr id="6" name="Slide Number Placeholder 5"/>
          <p:cNvSpPr>
            <a:spLocks noGrp="1"/>
          </p:cNvSpPr>
          <p:nvPr>
            <p:ph type="sldNum" sz="quarter" idx="12"/>
          </p:nvPr>
        </p:nvSpPr>
        <p:spPr/>
        <p:txBody>
          <a:bodyPr/>
          <a:lstStyle/>
          <a:p>
            <a:fld id="{62CCAAB7-4FA3-4AD1-AD09-0BD2BC6FEE40}" type="slidenum">
              <a:rPr lang="en-GB" smtClean="0"/>
              <a:t>‹#›</a:t>
            </a:fld>
            <a:endParaRPr lang="en-GB"/>
          </a:p>
        </p:txBody>
      </p:sp>
    </p:spTree>
    <p:extLst>
      <p:ext uri="{BB962C8B-B14F-4D97-AF65-F5344CB8AC3E}">
        <p14:creationId xmlns:p14="http://schemas.microsoft.com/office/powerpoint/2010/main" val="154583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A6644E-B810-4564-AC22-11A81DCB8D58}" type="datetime1">
              <a:rPr lang="en-GB" smtClean="0"/>
              <a:t>24/05/2023</a:t>
            </a:fld>
            <a:endParaRPr lang="en-GB"/>
          </a:p>
        </p:txBody>
      </p:sp>
      <p:sp>
        <p:nvSpPr>
          <p:cNvPr id="5" name="Footer Placeholder 4"/>
          <p:cNvSpPr>
            <a:spLocks noGrp="1"/>
          </p:cNvSpPr>
          <p:nvPr>
            <p:ph type="ftr" sz="quarter" idx="11"/>
          </p:nvPr>
        </p:nvSpPr>
        <p:spPr/>
        <p:txBody>
          <a:bodyPr/>
          <a:lstStyle/>
          <a:p>
            <a:r>
              <a:rPr lang="en-GB" smtClean="0"/>
              <a:t>Sally McCreith</a:t>
            </a:r>
            <a:endParaRPr lang="en-GB"/>
          </a:p>
        </p:txBody>
      </p:sp>
      <p:sp>
        <p:nvSpPr>
          <p:cNvPr id="6" name="Slide Number Placeholder 5"/>
          <p:cNvSpPr>
            <a:spLocks noGrp="1"/>
          </p:cNvSpPr>
          <p:nvPr>
            <p:ph type="sldNum" sz="quarter" idx="12"/>
          </p:nvPr>
        </p:nvSpPr>
        <p:spPr/>
        <p:txBody>
          <a:bodyPr/>
          <a:lstStyle/>
          <a:p>
            <a:fld id="{62CCAAB7-4FA3-4AD1-AD09-0BD2BC6FEE40}" type="slidenum">
              <a:rPr lang="en-GB" smtClean="0"/>
              <a:t>‹#›</a:t>
            </a:fld>
            <a:endParaRPr lang="en-GB"/>
          </a:p>
        </p:txBody>
      </p:sp>
    </p:spTree>
    <p:extLst>
      <p:ext uri="{BB962C8B-B14F-4D97-AF65-F5344CB8AC3E}">
        <p14:creationId xmlns:p14="http://schemas.microsoft.com/office/powerpoint/2010/main" val="2634854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35F530C-D8CF-4EB9-B999-EF7541C8F435}" type="datetime1">
              <a:rPr lang="en-GB" smtClean="0"/>
              <a:t>24/05/2023</a:t>
            </a:fld>
            <a:endParaRPr lang="en-GB"/>
          </a:p>
        </p:txBody>
      </p:sp>
      <p:sp>
        <p:nvSpPr>
          <p:cNvPr id="5" name="Footer Placeholder 4"/>
          <p:cNvSpPr>
            <a:spLocks noGrp="1"/>
          </p:cNvSpPr>
          <p:nvPr>
            <p:ph type="ftr" sz="quarter" idx="11"/>
          </p:nvPr>
        </p:nvSpPr>
        <p:spPr/>
        <p:txBody>
          <a:bodyPr/>
          <a:lstStyle/>
          <a:p>
            <a:r>
              <a:rPr lang="en-GB" smtClean="0"/>
              <a:t>Sally McCreith</a:t>
            </a:r>
            <a:endParaRPr lang="en-GB"/>
          </a:p>
        </p:txBody>
      </p:sp>
      <p:sp>
        <p:nvSpPr>
          <p:cNvPr id="6" name="Slide Number Placeholder 5"/>
          <p:cNvSpPr>
            <a:spLocks noGrp="1"/>
          </p:cNvSpPr>
          <p:nvPr>
            <p:ph type="sldNum" sz="quarter" idx="12"/>
          </p:nvPr>
        </p:nvSpPr>
        <p:spPr/>
        <p:txBody>
          <a:bodyPr/>
          <a:lstStyle/>
          <a:p>
            <a:fld id="{62CCAAB7-4FA3-4AD1-AD09-0BD2BC6FEE40}" type="slidenum">
              <a:rPr lang="en-GB" smtClean="0"/>
              <a:t>‹#›</a:t>
            </a:fld>
            <a:endParaRPr lang="en-GB"/>
          </a:p>
        </p:txBody>
      </p:sp>
    </p:spTree>
    <p:extLst>
      <p:ext uri="{BB962C8B-B14F-4D97-AF65-F5344CB8AC3E}">
        <p14:creationId xmlns:p14="http://schemas.microsoft.com/office/powerpoint/2010/main" val="1617023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9124E1-E5CA-40E0-92F9-D1DF46949070}" type="datetime1">
              <a:rPr lang="en-GB" smtClean="0"/>
              <a:t>24/05/2023</a:t>
            </a:fld>
            <a:endParaRPr lang="en-GB"/>
          </a:p>
        </p:txBody>
      </p:sp>
      <p:sp>
        <p:nvSpPr>
          <p:cNvPr id="5" name="Footer Placeholder 4"/>
          <p:cNvSpPr>
            <a:spLocks noGrp="1"/>
          </p:cNvSpPr>
          <p:nvPr>
            <p:ph type="ftr" sz="quarter" idx="11"/>
          </p:nvPr>
        </p:nvSpPr>
        <p:spPr/>
        <p:txBody>
          <a:bodyPr/>
          <a:lstStyle/>
          <a:p>
            <a:r>
              <a:rPr lang="en-GB" smtClean="0"/>
              <a:t>Sally McCreith</a:t>
            </a:r>
            <a:endParaRPr lang="en-GB"/>
          </a:p>
        </p:txBody>
      </p:sp>
      <p:sp>
        <p:nvSpPr>
          <p:cNvPr id="6" name="Slide Number Placeholder 5"/>
          <p:cNvSpPr>
            <a:spLocks noGrp="1"/>
          </p:cNvSpPr>
          <p:nvPr>
            <p:ph type="sldNum" sz="quarter" idx="12"/>
          </p:nvPr>
        </p:nvSpPr>
        <p:spPr/>
        <p:txBody>
          <a:bodyPr/>
          <a:lstStyle/>
          <a:p>
            <a:fld id="{62CCAAB7-4FA3-4AD1-AD09-0BD2BC6FEE40}" type="slidenum">
              <a:rPr lang="en-GB" smtClean="0"/>
              <a:t>‹#›</a:t>
            </a:fld>
            <a:endParaRPr lang="en-GB"/>
          </a:p>
        </p:txBody>
      </p:sp>
    </p:spTree>
    <p:extLst>
      <p:ext uri="{BB962C8B-B14F-4D97-AF65-F5344CB8AC3E}">
        <p14:creationId xmlns:p14="http://schemas.microsoft.com/office/powerpoint/2010/main" val="2281873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B5F780-0AF9-4C9B-91D6-7D93A1DAA456}" type="datetime1">
              <a:rPr lang="en-GB" smtClean="0"/>
              <a:t>24/05/2023</a:t>
            </a:fld>
            <a:endParaRPr lang="en-GB"/>
          </a:p>
        </p:txBody>
      </p:sp>
      <p:sp>
        <p:nvSpPr>
          <p:cNvPr id="5" name="Footer Placeholder 4"/>
          <p:cNvSpPr>
            <a:spLocks noGrp="1"/>
          </p:cNvSpPr>
          <p:nvPr>
            <p:ph type="ftr" sz="quarter" idx="11"/>
          </p:nvPr>
        </p:nvSpPr>
        <p:spPr/>
        <p:txBody>
          <a:bodyPr/>
          <a:lstStyle/>
          <a:p>
            <a:r>
              <a:rPr lang="en-GB" smtClean="0"/>
              <a:t>Sally McCreith</a:t>
            </a:r>
            <a:endParaRPr lang="en-GB"/>
          </a:p>
        </p:txBody>
      </p:sp>
      <p:sp>
        <p:nvSpPr>
          <p:cNvPr id="6" name="Slide Number Placeholder 5"/>
          <p:cNvSpPr>
            <a:spLocks noGrp="1"/>
          </p:cNvSpPr>
          <p:nvPr>
            <p:ph type="sldNum" sz="quarter" idx="12"/>
          </p:nvPr>
        </p:nvSpPr>
        <p:spPr/>
        <p:txBody>
          <a:bodyPr/>
          <a:lstStyle/>
          <a:p>
            <a:fld id="{62CCAAB7-4FA3-4AD1-AD09-0BD2BC6FEE40}" type="slidenum">
              <a:rPr lang="en-GB" smtClean="0"/>
              <a:t>‹#›</a:t>
            </a:fld>
            <a:endParaRPr lang="en-GB"/>
          </a:p>
        </p:txBody>
      </p:sp>
    </p:spTree>
    <p:extLst>
      <p:ext uri="{BB962C8B-B14F-4D97-AF65-F5344CB8AC3E}">
        <p14:creationId xmlns:p14="http://schemas.microsoft.com/office/powerpoint/2010/main" val="1580880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1B03D0E-0ED0-4709-9F58-573CD4A944D3}" type="datetime1">
              <a:rPr lang="en-GB" smtClean="0"/>
              <a:t>24/05/2023</a:t>
            </a:fld>
            <a:endParaRPr lang="en-GB"/>
          </a:p>
        </p:txBody>
      </p:sp>
      <p:sp>
        <p:nvSpPr>
          <p:cNvPr id="6" name="Footer Placeholder 5"/>
          <p:cNvSpPr>
            <a:spLocks noGrp="1"/>
          </p:cNvSpPr>
          <p:nvPr>
            <p:ph type="ftr" sz="quarter" idx="11"/>
          </p:nvPr>
        </p:nvSpPr>
        <p:spPr/>
        <p:txBody>
          <a:bodyPr/>
          <a:lstStyle/>
          <a:p>
            <a:r>
              <a:rPr lang="en-GB" smtClean="0"/>
              <a:t>Sally McCreith</a:t>
            </a:r>
            <a:endParaRPr lang="en-GB"/>
          </a:p>
        </p:txBody>
      </p:sp>
      <p:sp>
        <p:nvSpPr>
          <p:cNvPr id="7" name="Slide Number Placeholder 6"/>
          <p:cNvSpPr>
            <a:spLocks noGrp="1"/>
          </p:cNvSpPr>
          <p:nvPr>
            <p:ph type="sldNum" sz="quarter" idx="12"/>
          </p:nvPr>
        </p:nvSpPr>
        <p:spPr/>
        <p:txBody>
          <a:bodyPr/>
          <a:lstStyle/>
          <a:p>
            <a:fld id="{62CCAAB7-4FA3-4AD1-AD09-0BD2BC6FEE40}" type="slidenum">
              <a:rPr lang="en-GB" smtClean="0"/>
              <a:t>‹#›</a:t>
            </a:fld>
            <a:endParaRPr lang="en-GB"/>
          </a:p>
        </p:txBody>
      </p:sp>
    </p:spTree>
    <p:extLst>
      <p:ext uri="{BB962C8B-B14F-4D97-AF65-F5344CB8AC3E}">
        <p14:creationId xmlns:p14="http://schemas.microsoft.com/office/powerpoint/2010/main" val="1290162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33F2535-9FFF-45BF-842E-B8723A35FD7F}" type="datetime1">
              <a:rPr lang="en-GB" smtClean="0"/>
              <a:t>24/05/2023</a:t>
            </a:fld>
            <a:endParaRPr lang="en-GB"/>
          </a:p>
        </p:txBody>
      </p:sp>
      <p:sp>
        <p:nvSpPr>
          <p:cNvPr id="8" name="Footer Placeholder 7"/>
          <p:cNvSpPr>
            <a:spLocks noGrp="1"/>
          </p:cNvSpPr>
          <p:nvPr>
            <p:ph type="ftr" sz="quarter" idx="11"/>
          </p:nvPr>
        </p:nvSpPr>
        <p:spPr/>
        <p:txBody>
          <a:bodyPr/>
          <a:lstStyle/>
          <a:p>
            <a:r>
              <a:rPr lang="en-GB" smtClean="0"/>
              <a:t>Sally McCreith</a:t>
            </a:r>
            <a:endParaRPr lang="en-GB"/>
          </a:p>
        </p:txBody>
      </p:sp>
      <p:sp>
        <p:nvSpPr>
          <p:cNvPr id="9" name="Slide Number Placeholder 8"/>
          <p:cNvSpPr>
            <a:spLocks noGrp="1"/>
          </p:cNvSpPr>
          <p:nvPr>
            <p:ph type="sldNum" sz="quarter" idx="12"/>
          </p:nvPr>
        </p:nvSpPr>
        <p:spPr/>
        <p:txBody>
          <a:bodyPr/>
          <a:lstStyle/>
          <a:p>
            <a:fld id="{62CCAAB7-4FA3-4AD1-AD09-0BD2BC6FEE40}" type="slidenum">
              <a:rPr lang="en-GB" smtClean="0"/>
              <a:t>‹#›</a:t>
            </a:fld>
            <a:endParaRPr lang="en-GB"/>
          </a:p>
        </p:txBody>
      </p:sp>
    </p:spTree>
    <p:extLst>
      <p:ext uri="{BB962C8B-B14F-4D97-AF65-F5344CB8AC3E}">
        <p14:creationId xmlns:p14="http://schemas.microsoft.com/office/powerpoint/2010/main" val="4115630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FDBAC97-C2BF-4F37-B2ED-86DEEA27E8BE}" type="datetime1">
              <a:rPr lang="en-GB" smtClean="0"/>
              <a:t>24/05/2023</a:t>
            </a:fld>
            <a:endParaRPr lang="en-GB"/>
          </a:p>
        </p:txBody>
      </p:sp>
      <p:sp>
        <p:nvSpPr>
          <p:cNvPr id="4" name="Footer Placeholder 3"/>
          <p:cNvSpPr>
            <a:spLocks noGrp="1"/>
          </p:cNvSpPr>
          <p:nvPr>
            <p:ph type="ftr" sz="quarter" idx="11"/>
          </p:nvPr>
        </p:nvSpPr>
        <p:spPr/>
        <p:txBody>
          <a:bodyPr/>
          <a:lstStyle/>
          <a:p>
            <a:r>
              <a:rPr lang="en-GB" smtClean="0"/>
              <a:t>Sally McCreith</a:t>
            </a:r>
            <a:endParaRPr lang="en-GB"/>
          </a:p>
        </p:txBody>
      </p:sp>
      <p:sp>
        <p:nvSpPr>
          <p:cNvPr id="5" name="Slide Number Placeholder 4"/>
          <p:cNvSpPr>
            <a:spLocks noGrp="1"/>
          </p:cNvSpPr>
          <p:nvPr>
            <p:ph type="sldNum" sz="quarter" idx="12"/>
          </p:nvPr>
        </p:nvSpPr>
        <p:spPr/>
        <p:txBody>
          <a:bodyPr/>
          <a:lstStyle/>
          <a:p>
            <a:fld id="{62CCAAB7-4FA3-4AD1-AD09-0BD2BC6FEE40}" type="slidenum">
              <a:rPr lang="en-GB" smtClean="0"/>
              <a:t>‹#›</a:t>
            </a:fld>
            <a:endParaRPr lang="en-GB"/>
          </a:p>
        </p:txBody>
      </p:sp>
    </p:spTree>
    <p:extLst>
      <p:ext uri="{BB962C8B-B14F-4D97-AF65-F5344CB8AC3E}">
        <p14:creationId xmlns:p14="http://schemas.microsoft.com/office/powerpoint/2010/main" val="3788254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68B647-BE64-4CA9-98AA-4E952CEC71E4}" type="datetime1">
              <a:rPr lang="en-GB" smtClean="0"/>
              <a:t>24/05/2023</a:t>
            </a:fld>
            <a:endParaRPr lang="en-GB"/>
          </a:p>
        </p:txBody>
      </p:sp>
      <p:sp>
        <p:nvSpPr>
          <p:cNvPr id="3" name="Footer Placeholder 2"/>
          <p:cNvSpPr>
            <a:spLocks noGrp="1"/>
          </p:cNvSpPr>
          <p:nvPr>
            <p:ph type="ftr" sz="quarter" idx="11"/>
          </p:nvPr>
        </p:nvSpPr>
        <p:spPr/>
        <p:txBody>
          <a:bodyPr/>
          <a:lstStyle/>
          <a:p>
            <a:r>
              <a:rPr lang="en-GB" smtClean="0"/>
              <a:t>Sally McCreith</a:t>
            </a:r>
            <a:endParaRPr lang="en-GB"/>
          </a:p>
        </p:txBody>
      </p:sp>
      <p:sp>
        <p:nvSpPr>
          <p:cNvPr id="4" name="Slide Number Placeholder 3"/>
          <p:cNvSpPr>
            <a:spLocks noGrp="1"/>
          </p:cNvSpPr>
          <p:nvPr>
            <p:ph type="sldNum" sz="quarter" idx="12"/>
          </p:nvPr>
        </p:nvSpPr>
        <p:spPr/>
        <p:txBody>
          <a:bodyPr/>
          <a:lstStyle/>
          <a:p>
            <a:fld id="{62CCAAB7-4FA3-4AD1-AD09-0BD2BC6FEE40}" type="slidenum">
              <a:rPr lang="en-GB" smtClean="0"/>
              <a:t>‹#›</a:t>
            </a:fld>
            <a:endParaRPr lang="en-GB"/>
          </a:p>
        </p:txBody>
      </p:sp>
    </p:spTree>
    <p:extLst>
      <p:ext uri="{BB962C8B-B14F-4D97-AF65-F5344CB8AC3E}">
        <p14:creationId xmlns:p14="http://schemas.microsoft.com/office/powerpoint/2010/main" val="2922881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21352-73FB-4A1D-82BF-FD06A740EC81}" type="datetime1">
              <a:rPr lang="en-GB" smtClean="0"/>
              <a:t>24/05/2023</a:t>
            </a:fld>
            <a:endParaRPr lang="en-GB"/>
          </a:p>
        </p:txBody>
      </p:sp>
      <p:sp>
        <p:nvSpPr>
          <p:cNvPr id="6" name="Footer Placeholder 5"/>
          <p:cNvSpPr>
            <a:spLocks noGrp="1"/>
          </p:cNvSpPr>
          <p:nvPr>
            <p:ph type="ftr" sz="quarter" idx="11"/>
          </p:nvPr>
        </p:nvSpPr>
        <p:spPr/>
        <p:txBody>
          <a:bodyPr/>
          <a:lstStyle/>
          <a:p>
            <a:r>
              <a:rPr lang="en-GB" smtClean="0"/>
              <a:t>Sally McCreith</a:t>
            </a:r>
            <a:endParaRPr lang="en-GB"/>
          </a:p>
        </p:txBody>
      </p:sp>
      <p:sp>
        <p:nvSpPr>
          <p:cNvPr id="7" name="Slide Number Placeholder 6"/>
          <p:cNvSpPr>
            <a:spLocks noGrp="1"/>
          </p:cNvSpPr>
          <p:nvPr>
            <p:ph type="sldNum" sz="quarter" idx="12"/>
          </p:nvPr>
        </p:nvSpPr>
        <p:spPr/>
        <p:txBody>
          <a:bodyPr/>
          <a:lstStyle/>
          <a:p>
            <a:fld id="{62CCAAB7-4FA3-4AD1-AD09-0BD2BC6FEE40}" type="slidenum">
              <a:rPr lang="en-GB" smtClean="0"/>
              <a:t>‹#›</a:t>
            </a:fld>
            <a:endParaRPr lang="en-GB"/>
          </a:p>
        </p:txBody>
      </p:sp>
    </p:spTree>
    <p:extLst>
      <p:ext uri="{BB962C8B-B14F-4D97-AF65-F5344CB8AC3E}">
        <p14:creationId xmlns:p14="http://schemas.microsoft.com/office/powerpoint/2010/main" val="2717802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1E025B-C506-4DB7-92FC-D5EB0443BBFD}" type="datetime1">
              <a:rPr lang="en-GB" smtClean="0"/>
              <a:t>24/05/2023</a:t>
            </a:fld>
            <a:endParaRPr lang="en-GB"/>
          </a:p>
        </p:txBody>
      </p:sp>
      <p:sp>
        <p:nvSpPr>
          <p:cNvPr id="6" name="Footer Placeholder 5"/>
          <p:cNvSpPr>
            <a:spLocks noGrp="1"/>
          </p:cNvSpPr>
          <p:nvPr>
            <p:ph type="ftr" sz="quarter" idx="11"/>
          </p:nvPr>
        </p:nvSpPr>
        <p:spPr/>
        <p:txBody>
          <a:bodyPr/>
          <a:lstStyle/>
          <a:p>
            <a:r>
              <a:rPr lang="en-GB" smtClean="0"/>
              <a:t>Sally McCreith</a:t>
            </a:r>
            <a:endParaRPr lang="en-GB"/>
          </a:p>
        </p:txBody>
      </p:sp>
      <p:sp>
        <p:nvSpPr>
          <p:cNvPr id="7" name="Slide Number Placeholder 6"/>
          <p:cNvSpPr>
            <a:spLocks noGrp="1"/>
          </p:cNvSpPr>
          <p:nvPr>
            <p:ph type="sldNum" sz="quarter" idx="12"/>
          </p:nvPr>
        </p:nvSpPr>
        <p:spPr/>
        <p:txBody>
          <a:bodyPr/>
          <a:lstStyle/>
          <a:p>
            <a:fld id="{62CCAAB7-4FA3-4AD1-AD09-0BD2BC6FEE40}" type="slidenum">
              <a:rPr lang="en-GB" smtClean="0"/>
              <a:t>‹#›</a:t>
            </a:fld>
            <a:endParaRPr lang="en-GB"/>
          </a:p>
        </p:txBody>
      </p:sp>
    </p:spTree>
    <p:extLst>
      <p:ext uri="{BB962C8B-B14F-4D97-AF65-F5344CB8AC3E}">
        <p14:creationId xmlns:p14="http://schemas.microsoft.com/office/powerpoint/2010/main" val="5288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0A73C4-0ACA-432A-82AF-CF3CC71E83CB}" type="datetime1">
              <a:rPr lang="en-GB" smtClean="0"/>
              <a:t>24/05/2023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Sally McCreith</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CAAB7-4FA3-4AD1-AD09-0BD2BC6FEE40}" type="slidenum">
              <a:rPr lang="en-GB" smtClean="0"/>
              <a:t>‹#›</a:t>
            </a:fld>
            <a:endParaRPr lang="en-GB"/>
          </a:p>
        </p:txBody>
      </p:sp>
    </p:spTree>
    <p:extLst>
      <p:ext uri="{BB962C8B-B14F-4D97-AF65-F5344CB8AC3E}">
        <p14:creationId xmlns:p14="http://schemas.microsoft.com/office/powerpoint/2010/main" val="853510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diagramLayout" Target="../diagrams/layout3.xml"/><Relationship Id="rId18" Type="http://schemas.openxmlformats.org/officeDocument/2006/relationships/diagramLayout" Target="../diagrams/layout4.xml"/><Relationship Id="rId26" Type="http://schemas.microsoft.com/office/2007/relationships/diagramDrawing" Target="../diagrams/drawing5.xml"/><Relationship Id="rId39" Type="http://schemas.openxmlformats.org/officeDocument/2006/relationships/diagramQuickStyle" Target="../diagrams/quickStyle8.xml"/><Relationship Id="rId3" Type="http://schemas.openxmlformats.org/officeDocument/2006/relationships/diagramLayout" Target="../diagrams/layout1.xml"/><Relationship Id="rId21" Type="http://schemas.microsoft.com/office/2007/relationships/diagramDrawing" Target="../diagrams/drawing4.xml"/><Relationship Id="rId34" Type="http://schemas.openxmlformats.org/officeDocument/2006/relationships/diagramQuickStyle" Target="../diagrams/quickStyle7.xml"/><Relationship Id="rId42" Type="http://schemas.openxmlformats.org/officeDocument/2006/relationships/diagramData" Target="../diagrams/data9.xml"/><Relationship Id="rId47" Type="http://schemas.openxmlformats.org/officeDocument/2006/relationships/diagramData" Target="../diagrams/data10.xml"/><Relationship Id="rId50" Type="http://schemas.openxmlformats.org/officeDocument/2006/relationships/diagramColors" Target="../diagrams/colors10.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5" Type="http://schemas.openxmlformats.org/officeDocument/2006/relationships/diagramColors" Target="../diagrams/colors5.xml"/><Relationship Id="rId33" Type="http://schemas.openxmlformats.org/officeDocument/2006/relationships/diagramLayout" Target="../diagrams/layout7.xml"/><Relationship Id="rId38" Type="http://schemas.openxmlformats.org/officeDocument/2006/relationships/diagramLayout" Target="../diagrams/layout8.xml"/><Relationship Id="rId46" Type="http://schemas.microsoft.com/office/2007/relationships/diagramDrawing" Target="../diagrams/drawing9.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29" Type="http://schemas.openxmlformats.org/officeDocument/2006/relationships/diagramQuickStyle" Target="../diagrams/quickStyle6.xml"/><Relationship Id="rId41" Type="http://schemas.microsoft.com/office/2007/relationships/diagramDrawing" Target="../diagrams/drawing8.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24" Type="http://schemas.openxmlformats.org/officeDocument/2006/relationships/diagramQuickStyle" Target="../diagrams/quickStyle5.xml"/><Relationship Id="rId32" Type="http://schemas.openxmlformats.org/officeDocument/2006/relationships/diagramData" Target="../diagrams/data7.xml"/><Relationship Id="rId37" Type="http://schemas.openxmlformats.org/officeDocument/2006/relationships/diagramData" Target="../diagrams/data8.xml"/><Relationship Id="rId40" Type="http://schemas.openxmlformats.org/officeDocument/2006/relationships/diagramColors" Target="../diagrams/colors8.xml"/><Relationship Id="rId45" Type="http://schemas.openxmlformats.org/officeDocument/2006/relationships/diagramColors" Target="../diagrams/colors9.xml"/><Relationship Id="rId5" Type="http://schemas.openxmlformats.org/officeDocument/2006/relationships/diagramColors" Target="../diagrams/colors1.xml"/><Relationship Id="rId15" Type="http://schemas.openxmlformats.org/officeDocument/2006/relationships/diagramColors" Target="../diagrams/colors3.xml"/><Relationship Id="rId23" Type="http://schemas.openxmlformats.org/officeDocument/2006/relationships/diagramLayout" Target="../diagrams/layout5.xml"/><Relationship Id="rId28" Type="http://schemas.openxmlformats.org/officeDocument/2006/relationships/diagramLayout" Target="../diagrams/layout6.xml"/><Relationship Id="rId36" Type="http://schemas.microsoft.com/office/2007/relationships/diagramDrawing" Target="../diagrams/drawing7.xml"/><Relationship Id="rId49" Type="http://schemas.openxmlformats.org/officeDocument/2006/relationships/diagramQuickStyle" Target="../diagrams/quickStyle10.xml"/><Relationship Id="rId10" Type="http://schemas.openxmlformats.org/officeDocument/2006/relationships/diagramColors" Target="../diagrams/colors2.xml"/><Relationship Id="rId19" Type="http://schemas.openxmlformats.org/officeDocument/2006/relationships/diagramQuickStyle" Target="../diagrams/quickStyle4.xml"/><Relationship Id="rId31" Type="http://schemas.microsoft.com/office/2007/relationships/diagramDrawing" Target="../diagrams/drawing6.xml"/><Relationship Id="rId44" Type="http://schemas.openxmlformats.org/officeDocument/2006/relationships/diagramQuickStyle" Target="../diagrams/quickStyle9.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 Id="rId22" Type="http://schemas.openxmlformats.org/officeDocument/2006/relationships/diagramData" Target="../diagrams/data5.xml"/><Relationship Id="rId27" Type="http://schemas.openxmlformats.org/officeDocument/2006/relationships/diagramData" Target="../diagrams/data6.xml"/><Relationship Id="rId30" Type="http://schemas.openxmlformats.org/officeDocument/2006/relationships/diagramColors" Target="../diagrams/colors6.xml"/><Relationship Id="rId35" Type="http://schemas.openxmlformats.org/officeDocument/2006/relationships/diagramColors" Target="../diagrams/colors7.xml"/><Relationship Id="rId43" Type="http://schemas.openxmlformats.org/officeDocument/2006/relationships/diagramLayout" Target="../diagrams/layout9.xml"/><Relationship Id="rId48" Type="http://schemas.openxmlformats.org/officeDocument/2006/relationships/diagramLayout" Target="../diagrams/layout10.xml"/><Relationship Id="rId8" Type="http://schemas.openxmlformats.org/officeDocument/2006/relationships/diagramLayout" Target="../diagrams/layout2.xml"/><Relationship Id="rId51" Type="http://schemas.microsoft.com/office/2007/relationships/diagramDrawing" Target="../diagrams/drawing10.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bma.org.uk/media/5504/bma-junior-doctors-contracts-pay-tables-apr-2022-2023.pdf" TargetMode="External"/><Relationship Id="rId2" Type="http://schemas.openxmlformats.org/officeDocument/2006/relationships/hyperlink" Target="https://www.nhsemployers.org/publications/doctors-and-dentists-training-terms-and-conditions-england-2016" TargetMode="External"/><Relationship Id="rId1" Type="http://schemas.openxmlformats.org/officeDocument/2006/relationships/slideLayout" Target="../slideLayouts/slideLayout2.xml"/><Relationship Id="rId5" Type="http://schemas.openxmlformats.org/officeDocument/2006/relationships/hyperlink" Target="https://staffhub.liverpoolft.nhs.uk/working-with-us/Manager%20Support.htm" TargetMode="External"/><Relationship Id="rId4" Type="http://schemas.openxmlformats.org/officeDocument/2006/relationships/hyperlink" Target="https://www.nwpgmd.nhs.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1086126922"/>
              </p:ext>
            </p:extLst>
          </p:nvPr>
        </p:nvGraphicFramePr>
        <p:xfrm>
          <a:off x="1494816" y="231097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ctrTitle"/>
          </p:nvPr>
        </p:nvSpPr>
        <p:spPr>
          <a:xfrm>
            <a:off x="539552" y="-28575"/>
            <a:ext cx="7772400" cy="720079"/>
          </a:xfrm>
        </p:spPr>
        <p:txBody>
          <a:bodyPr>
            <a:normAutofit/>
          </a:bodyPr>
          <a:lstStyle/>
          <a:p>
            <a:r>
              <a:rPr lang="en-GB" sz="1800" b="1" dirty="0" smtClean="0"/>
              <a:t>Career Structure Hospital Medical and Dental Staff</a:t>
            </a:r>
            <a:endParaRPr lang="en-GB" sz="1800" b="1" dirty="0"/>
          </a:p>
        </p:txBody>
      </p:sp>
      <p:graphicFrame>
        <p:nvGraphicFramePr>
          <p:cNvPr id="3" name="Diagram 2"/>
          <p:cNvGraphicFramePr/>
          <p:nvPr>
            <p:extLst>
              <p:ext uri="{D42A27DB-BD31-4B8C-83A1-F6EECF244321}">
                <p14:modId xmlns:p14="http://schemas.microsoft.com/office/powerpoint/2010/main" val="4055702040"/>
              </p:ext>
            </p:extLst>
          </p:nvPr>
        </p:nvGraphicFramePr>
        <p:xfrm>
          <a:off x="251520" y="5157192"/>
          <a:ext cx="2232247" cy="14401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TextBox 8"/>
          <p:cNvSpPr txBox="1"/>
          <p:nvPr/>
        </p:nvSpPr>
        <p:spPr>
          <a:xfrm>
            <a:off x="2644541" y="5301208"/>
            <a:ext cx="5759956" cy="1384995"/>
          </a:xfrm>
          <a:prstGeom prst="rect">
            <a:avLst/>
          </a:prstGeom>
          <a:noFill/>
        </p:spPr>
        <p:txBody>
          <a:bodyPr wrap="square" rtlCol="0">
            <a:spAutoFit/>
          </a:bodyPr>
          <a:lstStyle/>
          <a:p>
            <a:r>
              <a:rPr lang="en-GB" sz="1050" dirty="0" smtClean="0"/>
              <a:t>All doctors will complete two years of a Foundation Training programme once graduating from Medical School.  This is a requirement to obtain a GMC.  After FY2, depending on their chosen career path, they can take a number of training routes – Specialty Training, Core Training or Dental Core &amp; GP Training. On completion of the training in their specialty which can take up to 8 years; they are eligible to apply for a Certificate of completion of Training (CCT) which is required to become a Consultant.  ‘Non-training doctors’ or Trust posts can come in at any level after Foundation – the work done over the course of a Trust post does not count towards their CCT and training but is a good opportunity for additional experience. </a:t>
            </a:r>
            <a:endParaRPr lang="en-GB" sz="1050" dirty="0"/>
          </a:p>
        </p:txBody>
      </p:sp>
      <p:sp>
        <p:nvSpPr>
          <p:cNvPr id="14" name="Slide Number Placeholder 13"/>
          <p:cNvSpPr>
            <a:spLocks noGrp="1"/>
          </p:cNvSpPr>
          <p:nvPr>
            <p:ph type="sldNum" sz="quarter" idx="12"/>
          </p:nvPr>
        </p:nvSpPr>
        <p:spPr/>
        <p:txBody>
          <a:bodyPr/>
          <a:lstStyle/>
          <a:p>
            <a:fld id="{62CCAAB7-4FA3-4AD1-AD09-0BD2BC6FEE40}" type="slidenum">
              <a:rPr lang="en-GB" smtClean="0"/>
              <a:t>1</a:t>
            </a:fld>
            <a:endParaRPr lang="en-GB"/>
          </a:p>
        </p:txBody>
      </p:sp>
      <p:sp>
        <p:nvSpPr>
          <p:cNvPr id="32" name="TextBox 31"/>
          <p:cNvSpPr txBox="1"/>
          <p:nvPr/>
        </p:nvSpPr>
        <p:spPr>
          <a:xfrm>
            <a:off x="-1141" y="6641976"/>
            <a:ext cx="1295679" cy="215444"/>
          </a:xfrm>
          <a:prstGeom prst="rect">
            <a:avLst/>
          </a:prstGeom>
          <a:noFill/>
        </p:spPr>
        <p:txBody>
          <a:bodyPr wrap="square" rtlCol="0">
            <a:spAutoFit/>
          </a:bodyPr>
          <a:lstStyle/>
          <a:p>
            <a:r>
              <a:rPr lang="en-GB" sz="800" dirty="0" smtClean="0"/>
              <a:t>Sally McCreith</a:t>
            </a:r>
            <a:endParaRPr lang="en-GB" sz="800" dirty="0"/>
          </a:p>
        </p:txBody>
      </p:sp>
      <p:graphicFrame>
        <p:nvGraphicFramePr>
          <p:cNvPr id="34" name="Diagram 33"/>
          <p:cNvGraphicFramePr/>
          <p:nvPr>
            <p:extLst>
              <p:ext uri="{D42A27DB-BD31-4B8C-83A1-F6EECF244321}">
                <p14:modId xmlns:p14="http://schemas.microsoft.com/office/powerpoint/2010/main" val="1213233258"/>
              </p:ext>
            </p:extLst>
          </p:nvPr>
        </p:nvGraphicFramePr>
        <p:xfrm>
          <a:off x="2771800" y="548680"/>
          <a:ext cx="2232248" cy="93610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35" name="Diagram 34"/>
          <p:cNvGraphicFramePr/>
          <p:nvPr>
            <p:extLst>
              <p:ext uri="{D42A27DB-BD31-4B8C-83A1-F6EECF244321}">
                <p14:modId xmlns:p14="http://schemas.microsoft.com/office/powerpoint/2010/main" val="2567727738"/>
              </p:ext>
            </p:extLst>
          </p:nvPr>
        </p:nvGraphicFramePr>
        <p:xfrm>
          <a:off x="3059832" y="1052736"/>
          <a:ext cx="1908212" cy="1296144"/>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pSp>
        <p:nvGrpSpPr>
          <p:cNvPr id="36" name="Group 35"/>
          <p:cNvGrpSpPr/>
          <p:nvPr/>
        </p:nvGrpSpPr>
        <p:grpSpPr>
          <a:xfrm>
            <a:off x="179512" y="1564150"/>
            <a:ext cx="9912424" cy="4673162"/>
            <a:chOff x="179512" y="1645993"/>
            <a:chExt cx="9912424" cy="4673162"/>
          </a:xfrm>
        </p:grpSpPr>
        <p:graphicFrame>
          <p:nvGraphicFramePr>
            <p:cNvPr id="37" name="Diagram 36"/>
            <p:cNvGraphicFramePr/>
            <p:nvPr>
              <p:extLst>
                <p:ext uri="{D42A27DB-BD31-4B8C-83A1-F6EECF244321}">
                  <p14:modId xmlns:p14="http://schemas.microsoft.com/office/powerpoint/2010/main" val="3894899433"/>
                </p:ext>
              </p:extLst>
            </p:nvPr>
          </p:nvGraphicFramePr>
          <p:xfrm>
            <a:off x="3995936" y="2255155"/>
            <a:ext cx="6096000" cy="4064000"/>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pSp>
          <p:nvGrpSpPr>
            <p:cNvPr id="38" name="Group 37"/>
            <p:cNvGrpSpPr/>
            <p:nvPr/>
          </p:nvGrpSpPr>
          <p:grpSpPr>
            <a:xfrm>
              <a:off x="6784648" y="1645993"/>
              <a:ext cx="1241012" cy="504056"/>
              <a:chOff x="3539373" y="-231062"/>
              <a:chExt cx="1241012" cy="504056"/>
            </a:xfrm>
            <a:solidFill>
              <a:schemeClr val="accent4"/>
            </a:solidFill>
          </p:grpSpPr>
          <p:sp>
            <p:nvSpPr>
              <p:cNvPr id="59" name="Rounded Rectangle 58"/>
              <p:cNvSpPr/>
              <p:nvPr/>
            </p:nvSpPr>
            <p:spPr>
              <a:xfrm>
                <a:off x="3539373" y="-231062"/>
                <a:ext cx="1241012" cy="504056"/>
              </a:xfrm>
              <a:prstGeom prst="roundRect">
                <a:avLst>
                  <a:gd name="adj" fmla="val 10000"/>
                </a:avLst>
              </a:prstGeom>
              <a:grpFill/>
              <a:ln>
                <a:solidFill>
                  <a:schemeClr val="accent4"/>
                </a:solid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60" name="Rounded Rectangle 4"/>
              <p:cNvSpPr/>
              <p:nvPr/>
            </p:nvSpPr>
            <p:spPr>
              <a:xfrm>
                <a:off x="3568899" y="-221381"/>
                <a:ext cx="1211486" cy="474530"/>
              </a:xfrm>
              <a:prstGeom prst="rect">
                <a:avLst/>
              </a:prstGeom>
              <a:grpFill/>
              <a:ln>
                <a:solidFill>
                  <a:schemeClr val="accent4"/>
                </a:solidFill>
              </a:ln>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1600" dirty="0" smtClean="0"/>
                  <a:t>Consultant</a:t>
                </a:r>
                <a:endParaRPr lang="en-GB" sz="800" kern="1200" dirty="0"/>
              </a:p>
            </p:txBody>
          </p:sp>
        </p:grpSp>
        <p:grpSp>
          <p:nvGrpSpPr>
            <p:cNvPr id="42" name="Group 41"/>
            <p:cNvGrpSpPr/>
            <p:nvPr/>
          </p:nvGrpSpPr>
          <p:grpSpPr>
            <a:xfrm>
              <a:off x="179512" y="2302865"/>
              <a:ext cx="8424936" cy="2961526"/>
              <a:chOff x="179512" y="2302865"/>
              <a:chExt cx="8424936" cy="2961526"/>
            </a:xfrm>
          </p:grpSpPr>
          <p:graphicFrame>
            <p:nvGraphicFramePr>
              <p:cNvPr id="43" name="Diagram 42"/>
              <p:cNvGraphicFramePr/>
              <p:nvPr>
                <p:extLst>
                  <p:ext uri="{D42A27DB-BD31-4B8C-83A1-F6EECF244321}">
                    <p14:modId xmlns:p14="http://schemas.microsoft.com/office/powerpoint/2010/main" val="53576613"/>
                  </p:ext>
                </p:extLst>
              </p:nvPr>
            </p:nvGraphicFramePr>
            <p:xfrm>
              <a:off x="3203848" y="2348880"/>
              <a:ext cx="2880320" cy="792088"/>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graphicFrame>
            <p:nvGraphicFramePr>
              <p:cNvPr id="44" name="Diagram 43"/>
              <p:cNvGraphicFramePr/>
              <p:nvPr>
                <p:extLst>
                  <p:ext uri="{D42A27DB-BD31-4B8C-83A1-F6EECF244321}">
                    <p14:modId xmlns:p14="http://schemas.microsoft.com/office/powerpoint/2010/main" val="4252964294"/>
                  </p:ext>
                </p:extLst>
              </p:nvPr>
            </p:nvGraphicFramePr>
            <p:xfrm>
              <a:off x="3203848" y="3140968"/>
              <a:ext cx="5400600" cy="504056"/>
            </p:xfrm>
            <a:graphic>
              <a:graphicData uri="http://schemas.openxmlformats.org/drawingml/2006/diagram">
                <dgm:relIds xmlns:dgm="http://schemas.openxmlformats.org/drawingml/2006/diagram" xmlns:r="http://schemas.openxmlformats.org/officeDocument/2006/relationships" r:dm="rId32" r:lo="rId33" r:qs="rId34" r:cs="rId35"/>
              </a:graphicData>
            </a:graphic>
          </p:graphicFrame>
          <p:graphicFrame>
            <p:nvGraphicFramePr>
              <p:cNvPr id="45" name="Diagram 44"/>
              <p:cNvGraphicFramePr/>
              <p:nvPr>
                <p:extLst>
                  <p:ext uri="{D42A27DB-BD31-4B8C-83A1-F6EECF244321}">
                    <p14:modId xmlns:p14="http://schemas.microsoft.com/office/powerpoint/2010/main" val="1240301851"/>
                  </p:ext>
                </p:extLst>
              </p:nvPr>
            </p:nvGraphicFramePr>
            <p:xfrm>
              <a:off x="3203848" y="3717032"/>
              <a:ext cx="4896544" cy="504056"/>
            </p:xfrm>
            <a:graphic>
              <a:graphicData uri="http://schemas.openxmlformats.org/drawingml/2006/diagram">
                <dgm:relIds xmlns:dgm="http://schemas.openxmlformats.org/drawingml/2006/diagram" xmlns:r="http://schemas.openxmlformats.org/officeDocument/2006/relationships" r:dm="rId37" r:lo="rId38" r:qs="rId39" r:cs="rId40"/>
              </a:graphicData>
            </a:graphic>
          </p:graphicFrame>
          <p:graphicFrame>
            <p:nvGraphicFramePr>
              <p:cNvPr id="46" name="Diagram 45"/>
              <p:cNvGraphicFramePr/>
              <p:nvPr>
                <p:extLst>
                  <p:ext uri="{D42A27DB-BD31-4B8C-83A1-F6EECF244321}">
                    <p14:modId xmlns:p14="http://schemas.microsoft.com/office/powerpoint/2010/main" val="3209195431"/>
                  </p:ext>
                </p:extLst>
              </p:nvPr>
            </p:nvGraphicFramePr>
            <p:xfrm>
              <a:off x="3203848" y="4293096"/>
              <a:ext cx="1944216" cy="504056"/>
            </p:xfrm>
            <a:graphic>
              <a:graphicData uri="http://schemas.openxmlformats.org/drawingml/2006/diagram">
                <dgm:relIds xmlns:dgm="http://schemas.openxmlformats.org/drawingml/2006/diagram" xmlns:r="http://schemas.openxmlformats.org/officeDocument/2006/relationships" r:dm="rId42" r:lo="rId43" r:qs="rId44" r:cs="rId45"/>
              </a:graphicData>
            </a:graphic>
          </p:graphicFrame>
          <p:sp>
            <p:nvSpPr>
              <p:cNvPr id="47" name="Rounded Rectangle 4"/>
              <p:cNvSpPr/>
              <p:nvPr/>
            </p:nvSpPr>
            <p:spPr>
              <a:xfrm>
                <a:off x="5704411" y="4722071"/>
                <a:ext cx="1924266" cy="542320"/>
              </a:xfrm>
              <a:prstGeom prst="rect">
                <a:avLst/>
              </a:prstGeom>
              <a:solidFill>
                <a:srgbClr val="00B0F0"/>
              </a:solidFill>
              <a:ln>
                <a:solidFill>
                  <a:srgbClr val="00B0F0"/>
                </a:solidFill>
              </a:ln>
            </p:spPr>
            <p:style>
              <a:lnRef idx="0">
                <a:scrgbClr r="0" g="0" b="0"/>
              </a:lnRef>
              <a:fillRef idx="0">
                <a:scrgbClr r="0" g="0" b="0"/>
              </a:fillRef>
              <a:effectRef idx="0">
                <a:scrgbClr r="0" g="0" b="0"/>
              </a:effectRef>
              <a:fontRef idx="minor">
                <a:schemeClr val="lt1"/>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Specialty Doctor</a:t>
                </a:r>
                <a:endParaRPr lang="en-GB" sz="1900" kern="1200" dirty="0"/>
              </a:p>
            </p:txBody>
          </p:sp>
          <p:grpSp>
            <p:nvGrpSpPr>
              <p:cNvPr id="48" name="Group 47"/>
              <p:cNvGrpSpPr/>
              <p:nvPr/>
            </p:nvGrpSpPr>
            <p:grpSpPr>
              <a:xfrm rot="16200000">
                <a:off x="6935783" y="2459363"/>
                <a:ext cx="565024" cy="252028"/>
                <a:chOff x="2925472" y="0"/>
                <a:chExt cx="565024" cy="504056"/>
              </a:xfrm>
              <a:solidFill>
                <a:schemeClr val="accent4">
                  <a:lumMod val="60000"/>
                  <a:lumOff val="40000"/>
                </a:schemeClr>
              </a:solidFill>
            </p:grpSpPr>
            <p:sp>
              <p:nvSpPr>
                <p:cNvPr id="57" name="Right Arrow 56"/>
                <p:cNvSpPr/>
                <p:nvPr/>
              </p:nvSpPr>
              <p:spPr>
                <a:xfrm>
                  <a:off x="2925472" y="0"/>
                  <a:ext cx="565024" cy="504056"/>
                </a:xfrm>
                <a:prstGeom prst="rightArrow">
                  <a:avLst>
                    <a:gd name="adj1" fmla="val 60000"/>
                    <a:gd name="adj2" fmla="val 50000"/>
                  </a:avLst>
                </a:prstGeom>
                <a:grpFill/>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lt1"/>
                </a:fontRef>
              </p:style>
            </p:sp>
            <p:sp>
              <p:nvSpPr>
                <p:cNvPr id="58" name="Right Arrow 4"/>
                <p:cNvSpPr/>
                <p:nvPr/>
              </p:nvSpPr>
              <p:spPr>
                <a:xfrm>
                  <a:off x="2925472" y="100811"/>
                  <a:ext cx="413807" cy="30243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GB" sz="600" kern="1200"/>
                </a:p>
              </p:txBody>
            </p:sp>
          </p:grpSp>
          <p:graphicFrame>
            <p:nvGraphicFramePr>
              <p:cNvPr id="49" name="Diagram 48"/>
              <p:cNvGraphicFramePr/>
              <p:nvPr>
                <p:extLst>
                  <p:ext uri="{D42A27DB-BD31-4B8C-83A1-F6EECF244321}">
                    <p14:modId xmlns:p14="http://schemas.microsoft.com/office/powerpoint/2010/main" val="826693612"/>
                  </p:ext>
                </p:extLst>
              </p:nvPr>
            </p:nvGraphicFramePr>
            <p:xfrm>
              <a:off x="179512" y="2330344"/>
              <a:ext cx="2880320" cy="2736304"/>
            </p:xfrm>
            <a:graphic>
              <a:graphicData uri="http://schemas.openxmlformats.org/drawingml/2006/diagram">
                <dgm:relIds xmlns:dgm="http://schemas.openxmlformats.org/drawingml/2006/diagram" xmlns:r="http://schemas.openxmlformats.org/officeDocument/2006/relationships" r:dm="rId47" r:lo="rId48" r:qs="rId49" r:cs="rId50"/>
              </a:graphicData>
            </a:graphic>
          </p:graphicFrame>
          <p:cxnSp>
            <p:nvCxnSpPr>
              <p:cNvPr id="50" name="Straight Arrow Connector 49"/>
              <p:cNvCxnSpPr/>
              <p:nvPr/>
            </p:nvCxnSpPr>
            <p:spPr>
              <a:xfrm flipV="1">
                <a:off x="3032829" y="2867889"/>
                <a:ext cx="171019" cy="2221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3095836" y="3573016"/>
                <a:ext cx="108012" cy="7200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52" name="Straight Arrow Connector 51"/>
              <p:cNvCxnSpPr/>
              <p:nvPr/>
            </p:nvCxnSpPr>
            <p:spPr>
              <a:xfrm>
                <a:off x="3095836" y="3933056"/>
                <a:ext cx="108012" cy="72008"/>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53" name="Straight Arrow Connector 52"/>
              <p:cNvCxnSpPr/>
              <p:nvPr/>
            </p:nvCxnSpPr>
            <p:spPr>
              <a:xfrm>
                <a:off x="3032829" y="4365104"/>
                <a:ext cx="117013" cy="144016"/>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grpSp>
            <p:nvGrpSpPr>
              <p:cNvPr id="54" name="Group 53"/>
              <p:cNvGrpSpPr/>
              <p:nvPr/>
            </p:nvGrpSpPr>
            <p:grpSpPr>
              <a:xfrm rot="1683290">
                <a:off x="6172696" y="2618926"/>
                <a:ext cx="641704" cy="423358"/>
                <a:chOff x="1724253" y="1257934"/>
                <a:chExt cx="188435" cy="220434"/>
              </a:xfrm>
            </p:grpSpPr>
            <p:sp>
              <p:nvSpPr>
                <p:cNvPr id="55" name="Right Arrow 54"/>
                <p:cNvSpPr/>
                <p:nvPr/>
              </p:nvSpPr>
              <p:spPr>
                <a:xfrm>
                  <a:off x="1724253" y="1257934"/>
                  <a:ext cx="188435" cy="220434"/>
                </a:xfrm>
                <a:prstGeom prst="rightArrow">
                  <a:avLst>
                    <a:gd name="adj1" fmla="val 60000"/>
                    <a:gd name="adj2" fmla="val 50000"/>
                  </a:avLst>
                </a:prstGeom>
              </p:spPr>
              <p:style>
                <a:lnRef idx="0">
                  <a:schemeClr val="accent5">
                    <a:tint val="60000"/>
                    <a:hueOff val="0"/>
                    <a:satOff val="0"/>
                    <a:lumOff val="0"/>
                    <a:alphaOff val="0"/>
                  </a:schemeClr>
                </a:lnRef>
                <a:fillRef idx="1">
                  <a:schemeClr val="accent5">
                    <a:tint val="60000"/>
                    <a:hueOff val="0"/>
                    <a:satOff val="0"/>
                    <a:lumOff val="0"/>
                    <a:alphaOff val="0"/>
                  </a:schemeClr>
                </a:fillRef>
                <a:effectRef idx="0">
                  <a:schemeClr val="accent5">
                    <a:tint val="60000"/>
                    <a:hueOff val="0"/>
                    <a:satOff val="0"/>
                    <a:lumOff val="0"/>
                    <a:alphaOff val="0"/>
                  </a:schemeClr>
                </a:effectRef>
                <a:fontRef idx="minor">
                  <a:schemeClr val="lt1"/>
                </a:fontRef>
              </p:style>
            </p:sp>
            <p:sp>
              <p:nvSpPr>
                <p:cNvPr id="56" name="Right Arrow 4"/>
                <p:cNvSpPr/>
                <p:nvPr/>
              </p:nvSpPr>
              <p:spPr>
                <a:xfrm>
                  <a:off x="1724253" y="1302021"/>
                  <a:ext cx="131905" cy="132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GB" sz="700" kern="1200"/>
                </a:p>
              </p:txBody>
            </p:sp>
          </p:grpSp>
        </p:grpSp>
      </p:grpSp>
    </p:spTree>
    <p:extLst>
      <p:ext uri="{BB962C8B-B14F-4D97-AF65-F5344CB8AC3E}">
        <p14:creationId xmlns:p14="http://schemas.microsoft.com/office/powerpoint/2010/main" val="293523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928992" cy="764704"/>
          </a:xfrm>
        </p:spPr>
        <p:txBody>
          <a:bodyPr>
            <a:normAutofit/>
          </a:bodyPr>
          <a:lstStyle/>
          <a:p>
            <a:r>
              <a:rPr lang="en-GB" sz="2000" dirty="0" smtClean="0"/>
              <a:t>Lead Employer Doctors vs Locally Employed Doctors (Trust Grades)</a:t>
            </a:r>
            <a:endParaRPr lang="en-GB" sz="2000" dirty="0"/>
          </a:p>
        </p:txBody>
      </p:sp>
      <p:graphicFrame>
        <p:nvGraphicFramePr>
          <p:cNvPr id="6" name="Diagram 5"/>
          <p:cNvGraphicFramePr/>
          <p:nvPr>
            <p:extLst>
              <p:ext uri="{D42A27DB-BD31-4B8C-83A1-F6EECF244321}">
                <p14:modId xmlns:p14="http://schemas.microsoft.com/office/powerpoint/2010/main" val="55212697"/>
              </p:ext>
            </p:extLst>
          </p:nvPr>
        </p:nvGraphicFramePr>
        <p:xfrm>
          <a:off x="467544" y="764704"/>
          <a:ext cx="7632848"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62CCAAB7-4FA3-4AD1-AD09-0BD2BC6FEE40}" type="slidenum">
              <a:rPr lang="en-GB" smtClean="0"/>
              <a:t>2</a:t>
            </a:fld>
            <a:endParaRPr lang="en-GB"/>
          </a:p>
        </p:txBody>
      </p:sp>
      <p:sp>
        <p:nvSpPr>
          <p:cNvPr id="5" name="TextBox 4"/>
          <p:cNvSpPr txBox="1"/>
          <p:nvPr/>
        </p:nvSpPr>
        <p:spPr>
          <a:xfrm>
            <a:off x="-1141" y="6641976"/>
            <a:ext cx="1295679" cy="215444"/>
          </a:xfrm>
          <a:prstGeom prst="rect">
            <a:avLst/>
          </a:prstGeom>
          <a:noFill/>
        </p:spPr>
        <p:txBody>
          <a:bodyPr wrap="square" rtlCol="0">
            <a:spAutoFit/>
          </a:bodyPr>
          <a:lstStyle/>
          <a:p>
            <a:r>
              <a:rPr lang="en-GB" sz="800" dirty="0" smtClean="0"/>
              <a:t>Sally McCreith</a:t>
            </a:r>
            <a:endParaRPr lang="en-GB" sz="800" dirty="0"/>
          </a:p>
        </p:txBody>
      </p:sp>
    </p:spTree>
    <p:extLst>
      <p:ext uri="{BB962C8B-B14F-4D97-AF65-F5344CB8AC3E}">
        <p14:creationId xmlns:p14="http://schemas.microsoft.com/office/powerpoint/2010/main" val="286773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8" y="0"/>
            <a:ext cx="9153897" cy="1143000"/>
          </a:xfrm>
        </p:spPr>
        <p:txBody>
          <a:bodyPr>
            <a:normAutofit/>
          </a:bodyPr>
          <a:lstStyle/>
          <a:p>
            <a:r>
              <a:rPr lang="en-GB" sz="2000" dirty="0" smtClean="0"/>
              <a:t>The New Junior Doctors Contract</a:t>
            </a:r>
            <a:br>
              <a:rPr lang="en-GB" sz="2000" dirty="0" smtClean="0"/>
            </a:br>
            <a:r>
              <a:rPr lang="en-GB" sz="1600" dirty="0" smtClean="0"/>
              <a:t>A summary of some of the changes new 2016 doctors contract. </a:t>
            </a:r>
            <a:endParaRPr lang="en-GB" sz="2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09996398"/>
              </p:ext>
            </p:extLst>
          </p:nvPr>
        </p:nvGraphicFramePr>
        <p:xfrm>
          <a:off x="395536" y="126876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62CCAAB7-4FA3-4AD1-AD09-0BD2BC6FEE40}" type="slidenum">
              <a:rPr lang="en-GB" smtClean="0"/>
              <a:t>3</a:t>
            </a:fld>
            <a:endParaRPr lang="en-GB"/>
          </a:p>
        </p:txBody>
      </p:sp>
      <p:sp>
        <p:nvSpPr>
          <p:cNvPr id="5" name="TextBox 4"/>
          <p:cNvSpPr txBox="1"/>
          <p:nvPr/>
        </p:nvSpPr>
        <p:spPr>
          <a:xfrm>
            <a:off x="-1141" y="6641976"/>
            <a:ext cx="1295679" cy="215444"/>
          </a:xfrm>
          <a:prstGeom prst="rect">
            <a:avLst/>
          </a:prstGeom>
          <a:noFill/>
        </p:spPr>
        <p:txBody>
          <a:bodyPr wrap="square" rtlCol="0">
            <a:spAutoFit/>
          </a:bodyPr>
          <a:lstStyle/>
          <a:p>
            <a:r>
              <a:rPr lang="en-GB" sz="800" dirty="0" smtClean="0"/>
              <a:t>Sally McCreith</a:t>
            </a:r>
            <a:endParaRPr lang="en-GB" sz="800" dirty="0"/>
          </a:p>
        </p:txBody>
      </p:sp>
    </p:spTree>
    <p:extLst>
      <p:ext uri="{BB962C8B-B14F-4D97-AF65-F5344CB8AC3E}">
        <p14:creationId xmlns:p14="http://schemas.microsoft.com/office/powerpoint/2010/main" val="861253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Old to New Grades</a:t>
            </a:r>
            <a:endParaRPr lang="en-GB" dirty="0"/>
          </a:p>
        </p:txBody>
      </p:sp>
      <p:sp>
        <p:nvSpPr>
          <p:cNvPr id="4" name="Slide Number Placeholder 3"/>
          <p:cNvSpPr>
            <a:spLocks noGrp="1"/>
          </p:cNvSpPr>
          <p:nvPr>
            <p:ph type="sldNum" sz="quarter" idx="12"/>
          </p:nvPr>
        </p:nvSpPr>
        <p:spPr/>
        <p:txBody>
          <a:bodyPr/>
          <a:lstStyle/>
          <a:p>
            <a:fld id="{62CCAAB7-4FA3-4AD1-AD09-0BD2BC6FEE40}" type="slidenum">
              <a:rPr lang="en-GB" smtClean="0"/>
              <a:t>4</a:t>
            </a:fld>
            <a:endParaRPr lang="en-GB"/>
          </a:p>
        </p:txBody>
      </p:sp>
      <p:graphicFrame>
        <p:nvGraphicFramePr>
          <p:cNvPr id="6" name="Object 5"/>
          <p:cNvGraphicFramePr>
            <a:graphicFrameLocks noChangeAspect="1"/>
          </p:cNvGraphicFramePr>
          <p:nvPr>
            <p:extLst>
              <p:ext uri="{D42A27DB-BD31-4B8C-83A1-F6EECF244321}">
                <p14:modId xmlns:p14="http://schemas.microsoft.com/office/powerpoint/2010/main" val="626742987"/>
              </p:ext>
            </p:extLst>
          </p:nvPr>
        </p:nvGraphicFramePr>
        <p:xfrm>
          <a:off x="467544" y="1557338"/>
          <a:ext cx="8208912" cy="4535958"/>
        </p:xfrm>
        <a:graphic>
          <a:graphicData uri="http://schemas.openxmlformats.org/presentationml/2006/ole">
            <mc:AlternateContent xmlns:mc="http://schemas.openxmlformats.org/markup-compatibility/2006">
              <mc:Choice xmlns:v="urn:schemas-microsoft-com:vml" Requires="v">
                <p:oleObj spid="_x0000_s1031" name="Document" r:id="rId3" imgW="13435198" imgH="8245610" progId="Word.Document.12">
                  <p:embed/>
                </p:oleObj>
              </mc:Choice>
              <mc:Fallback>
                <p:oleObj name="Document" r:id="rId3" imgW="13435198" imgH="8245610" progId="Word.Document.12">
                  <p:embed/>
                  <p:pic>
                    <p:nvPicPr>
                      <p:cNvPr id="0" name=""/>
                      <p:cNvPicPr/>
                      <p:nvPr/>
                    </p:nvPicPr>
                    <p:blipFill>
                      <a:blip r:embed="rId4"/>
                      <a:stretch>
                        <a:fillRect/>
                      </a:stretch>
                    </p:blipFill>
                    <p:spPr>
                      <a:xfrm>
                        <a:off x="467544" y="1557338"/>
                        <a:ext cx="8208912" cy="4535958"/>
                      </a:xfrm>
                      <a:prstGeom prst="rect">
                        <a:avLst/>
                      </a:prstGeom>
                    </p:spPr>
                  </p:pic>
                </p:oleObj>
              </mc:Fallback>
            </mc:AlternateContent>
          </a:graphicData>
        </a:graphic>
      </p:graphicFrame>
    </p:spTree>
    <p:extLst>
      <p:ext uri="{BB962C8B-B14F-4D97-AF65-F5344CB8AC3E}">
        <p14:creationId xmlns:p14="http://schemas.microsoft.com/office/powerpoint/2010/main" val="2550813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t>Doctor’s Contract - General </a:t>
            </a:r>
            <a:endParaRPr lang="en-GB"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2086561"/>
              </p:ext>
            </p:extLst>
          </p:nvPr>
        </p:nvGraphicFramePr>
        <p:xfrm>
          <a:off x="457200" y="1196752"/>
          <a:ext cx="8229600" cy="4929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753506997"/>
              </p:ext>
            </p:extLst>
          </p:nvPr>
        </p:nvGraphicFramePr>
        <p:xfrm>
          <a:off x="3419872" y="4797152"/>
          <a:ext cx="5328592" cy="1322445"/>
        </p:xfrm>
        <a:graphic>
          <a:graphicData uri="http://schemas.openxmlformats.org/drawingml/2006/table">
            <a:tbl>
              <a:tblPr firstRow="1" bandRow="1">
                <a:tableStyleId>{5C22544A-7EE6-4342-B048-85BDC9FD1C3A}</a:tableStyleId>
              </a:tblPr>
              <a:tblGrid>
                <a:gridCol w="2664296"/>
                <a:gridCol w="2664296"/>
              </a:tblGrid>
              <a:tr h="408045">
                <a:tc>
                  <a:txBody>
                    <a:bodyPr/>
                    <a:lstStyle/>
                    <a:p>
                      <a:r>
                        <a:rPr lang="en-GB" dirty="0" smtClean="0"/>
                        <a:t>Grade</a:t>
                      </a:r>
                      <a:endParaRPr lang="en-GB" dirty="0"/>
                    </a:p>
                  </a:txBody>
                  <a:tcPr>
                    <a:solidFill>
                      <a:srgbClr val="1D90EF"/>
                    </a:solidFill>
                  </a:tcPr>
                </a:tc>
                <a:tc>
                  <a:txBody>
                    <a:bodyPr/>
                    <a:lstStyle/>
                    <a:p>
                      <a:r>
                        <a:rPr lang="en-GB" dirty="0" smtClean="0"/>
                        <a:t>Period</a:t>
                      </a:r>
                      <a:endParaRPr lang="en-GB" dirty="0"/>
                    </a:p>
                  </a:txBody>
                  <a:tcPr>
                    <a:solidFill>
                      <a:srgbClr val="1D90EF"/>
                    </a:solidFill>
                  </a:tcPr>
                </a:tc>
              </a:tr>
              <a:tr h="408045">
                <a:tc>
                  <a:txBody>
                    <a:bodyPr/>
                    <a:lstStyle/>
                    <a:p>
                      <a:r>
                        <a:rPr lang="en-GB" sz="1200" dirty="0" smtClean="0"/>
                        <a:t>F1, F2, </a:t>
                      </a:r>
                      <a:r>
                        <a:rPr lang="en-GB" sz="1200" dirty="0" err="1" smtClean="0"/>
                        <a:t>StR</a:t>
                      </a:r>
                      <a:r>
                        <a:rPr lang="en-GB" sz="1200" baseline="0" dirty="0" smtClean="0"/>
                        <a:t> Core Training (CT), Dental Foundation/Core Trainee</a:t>
                      </a:r>
                      <a:endParaRPr lang="en-GB" sz="1200" dirty="0"/>
                    </a:p>
                  </a:txBody>
                  <a:tcPr/>
                </a:tc>
                <a:tc>
                  <a:txBody>
                    <a:bodyPr/>
                    <a:lstStyle/>
                    <a:p>
                      <a:r>
                        <a:rPr lang="en-GB" sz="1200" dirty="0" smtClean="0"/>
                        <a:t>One Month</a:t>
                      </a:r>
                      <a:endParaRPr lang="en-GB" sz="1200" dirty="0"/>
                    </a:p>
                  </a:txBody>
                  <a:tcPr/>
                </a:tc>
              </a:tr>
              <a:tr h="408045">
                <a:tc>
                  <a:txBody>
                    <a:bodyPr/>
                    <a:lstStyle/>
                    <a:p>
                      <a:r>
                        <a:rPr lang="en-GB" sz="1200" dirty="0" err="1" smtClean="0"/>
                        <a:t>StR</a:t>
                      </a:r>
                      <a:r>
                        <a:rPr lang="en-GB" sz="1200" baseline="0" dirty="0" smtClean="0"/>
                        <a:t> (Run-through), </a:t>
                      </a:r>
                      <a:r>
                        <a:rPr lang="en-GB" sz="1200" baseline="0" dirty="0" err="1" smtClean="0"/>
                        <a:t>StR</a:t>
                      </a:r>
                      <a:r>
                        <a:rPr lang="en-GB" sz="1200" baseline="0" dirty="0" smtClean="0"/>
                        <a:t> (Higher Specialty), GP Specialty Trainee, </a:t>
                      </a:r>
                      <a:r>
                        <a:rPr lang="en-GB" sz="1200" baseline="0" dirty="0" err="1" smtClean="0"/>
                        <a:t>SpR</a:t>
                      </a:r>
                      <a:endParaRPr lang="en-GB" sz="1200" dirty="0"/>
                    </a:p>
                  </a:txBody>
                  <a:tcPr/>
                </a:tc>
                <a:tc>
                  <a:txBody>
                    <a:bodyPr/>
                    <a:lstStyle/>
                    <a:p>
                      <a:r>
                        <a:rPr lang="en-GB" sz="1200" dirty="0" smtClean="0"/>
                        <a:t>Three Months</a:t>
                      </a:r>
                      <a:endParaRPr lang="en-GB" sz="1200" dirty="0"/>
                    </a:p>
                  </a:txBody>
                  <a:tcPr/>
                </a:tc>
              </a:tr>
            </a:tbl>
          </a:graphicData>
        </a:graphic>
      </p:graphicFrame>
      <p:sp>
        <p:nvSpPr>
          <p:cNvPr id="3" name="Slide Number Placeholder 2"/>
          <p:cNvSpPr>
            <a:spLocks noGrp="1"/>
          </p:cNvSpPr>
          <p:nvPr>
            <p:ph type="sldNum" sz="quarter" idx="12"/>
          </p:nvPr>
        </p:nvSpPr>
        <p:spPr/>
        <p:txBody>
          <a:bodyPr/>
          <a:lstStyle/>
          <a:p>
            <a:fld id="{62CCAAB7-4FA3-4AD1-AD09-0BD2BC6FEE40}" type="slidenum">
              <a:rPr lang="en-GB" smtClean="0"/>
              <a:t>5</a:t>
            </a:fld>
            <a:endParaRPr lang="en-GB"/>
          </a:p>
        </p:txBody>
      </p:sp>
      <p:sp>
        <p:nvSpPr>
          <p:cNvPr id="6" name="TextBox 5"/>
          <p:cNvSpPr txBox="1"/>
          <p:nvPr/>
        </p:nvSpPr>
        <p:spPr>
          <a:xfrm>
            <a:off x="-1141" y="6641976"/>
            <a:ext cx="1295679" cy="215444"/>
          </a:xfrm>
          <a:prstGeom prst="rect">
            <a:avLst/>
          </a:prstGeom>
          <a:noFill/>
        </p:spPr>
        <p:txBody>
          <a:bodyPr wrap="square" rtlCol="0">
            <a:spAutoFit/>
          </a:bodyPr>
          <a:lstStyle/>
          <a:p>
            <a:r>
              <a:rPr lang="en-GB" sz="800" dirty="0" smtClean="0"/>
              <a:t>Sally McCreith</a:t>
            </a:r>
            <a:endParaRPr lang="en-GB" sz="800" dirty="0"/>
          </a:p>
        </p:txBody>
      </p:sp>
      <p:sp>
        <p:nvSpPr>
          <p:cNvPr id="7" name="TextBox 6"/>
          <p:cNvSpPr txBox="1"/>
          <p:nvPr/>
        </p:nvSpPr>
        <p:spPr>
          <a:xfrm>
            <a:off x="3491880" y="1268760"/>
            <a:ext cx="5040560" cy="1600438"/>
          </a:xfrm>
          <a:prstGeom prst="rect">
            <a:avLst/>
          </a:prstGeom>
          <a:noFill/>
        </p:spPr>
        <p:txBody>
          <a:bodyPr wrap="square" rtlCol="0">
            <a:spAutoFit/>
          </a:bodyPr>
          <a:lstStyle/>
          <a:p>
            <a:r>
              <a:rPr lang="en-GB" sz="1400" u="sng" dirty="0"/>
              <a:t>Junior Doctors – (Trainees, Fellows, Registrars)</a:t>
            </a:r>
            <a:endParaRPr lang="en-GB" sz="1400" dirty="0"/>
          </a:p>
          <a:p>
            <a:pPr marL="285750" lvl="0" indent="-285750">
              <a:buFont typeface="Arial" panose="020B0604020202020204" pitchFamily="34" charset="0"/>
              <a:buChar char="•"/>
            </a:pPr>
            <a:r>
              <a:rPr lang="en-GB" sz="1400" dirty="0"/>
              <a:t>On first appointment to NHS leave entitlement is 27 days.</a:t>
            </a:r>
          </a:p>
          <a:p>
            <a:pPr marL="285750" lvl="0" indent="-285750">
              <a:buFont typeface="Arial" panose="020B0604020202020204" pitchFamily="34" charset="0"/>
              <a:buChar char="•"/>
            </a:pPr>
            <a:r>
              <a:rPr lang="en-GB" sz="1400" dirty="0"/>
              <a:t>After five years’ completed NHS service is 32 days.</a:t>
            </a:r>
          </a:p>
          <a:p>
            <a:r>
              <a:rPr lang="en-GB" sz="1400" u="sng" dirty="0" smtClean="0"/>
              <a:t>Consultants &amp; SAS Doctors</a:t>
            </a:r>
            <a:endParaRPr lang="en-GB" sz="1400" dirty="0"/>
          </a:p>
          <a:p>
            <a:pPr marL="285750" lvl="0" indent="-285750">
              <a:buFont typeface="Arial" panose="020B0604020202020204" pitchFamily="34" charset="0"/>
              <a:buChar char="•"/>
            </a:pPr>
            <a:r>
              <a:rPr lang="en-GB" sz="1400" dirty="0"/>
              <a:t>On first appointment, 32 </a:t>
            </a:r>
            <a:r>
              <a:rPr lang="en-GB" sz="1400" dirty="0" smtClean="0"/>
              <a:t>days.</a:t>
            </a:r>
            <a:endParaRPr lang="en-GB" sz="1400" dirty="0"/>
          </a:p>
          <a:p>
            <a:pPr marL="285750" lvl="0" indent="-285750">
              <a:buFont typeface="Arial" panose="020B0604020202020204" pitchFamily="34" charset="0"/>
              <a:buChar char="•"/>
            </a:pPr>
            <a:r>
              <a:rPr lang="en-GB" sz="1400" dirty="0"/>
              <a:t>After 7 years completed as a Consultant, 34 </a:t>
            </a:r>
            <a:r>
              <a:rPr lang="en-GB" sz="1400" dirty="0" smtClean="0"/>
              <a:t>days.</a:t>
            </a:r>
            <a:endParaRPr lang="en-GB" sz="1400" dirty="0"/>
          </a:p>
          <a:p>
            <a:endParaRPr lang="en-GB" sz="1400" dirty="0"/>
          </a:p>
        </p:txBody>
      </p:sp>
    </p:spTree>
    <p:extLst>
      <p:ext uri="{BB962C8B-B14F-4D97-AF65-F5344CB8AC3E}">
        <p14:creationId xmlns:p14="http://schemas.microsoft.com/office/powerpoint/2010/main" val="3628331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Hosted Trainee Rotations 23/24</a:t>
            </a:r>
            <a:endParaRPr lang="en-GB" dirty="0"/>
          </a:p>
        </p:txBody>
      </p:sp>
      <p:sp>
        <p:nvSpPr>
          <p:cNvPr id="4" name="Slide Number Placeholder 3"/>
          <p:cNvSpPr>
            <a:spLocks noGrp="1"/>
          </p:cNvSpPr>
          <p:nvPr>
            <p:ph type="sldNum" sz="quarter" idx="12"/>
          </p:nvPr>
        </p:nvSpPr>
        <p:spPr/>
        <p:txBody>
          <a:bodyPr/>
          <a:lstStyle/>
          <a:p>
            <a:fld id="{62CCAAB7-4FA3-4AD1-AD09-0BD2BC6FEE40}" type="slidenum">
              <a:rPr lang="en-GB" smtClean="0"/>
              <a:t>6</a:t>
            </a:fld>
            <a:endParaRPr lang="en-GB"/>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124744"/>
            <a:ext cx="8136904" cy="50014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01823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9392"/>
            <a:ext cx="8229600" cy="1143000"/>
          </a:xfrm>
        </p:spPr>
        <p:txBody>
          <a:bodyPr>
            <a:normAutofit/>
          </a:bodyPr>
          <a:lstStyle/>
          <a:p>
            <a:r>
              <a:rPr lang="en-GB" sz="2000" dirty="0" smtClean="0"/>
              <a:t>Useful Links</a:t>
            </a:r>
            <a:endParaRPr lang="en-GB" sz="2000" dirty="0"/>
          </a:p>
        </p:txBody>
      </p:sp>
      <p:sp>
        <p:nvSpPr>
          <p:cNvPr id="3" name="Content Placeholder 2"/>
          <p:cNvSpPr>
            <a:spLocks noGrp="1"/>
          </p:cNvSpPr>
          <p:nvPr>
            <p:ph idx="1"/>
          </p:nvPr>
        </p:nvSpPr>
        <p:spPr>
          <a:xfrm>
            <a:off x="507579" y="836712"/>
            <a:ext cx="7920880" cy="5616624"/>
          </a:xfrm>
        </p:spPr>
        <p:txBody>
          <a:bodyPr>
            <a:normAutofit/>
          </a:bodyPr>
          <a:lstStyle/>
          <a:p>
            <a:pPr marL="0" indent="0">
              <a:buNone/>
            </a:pPr>
            <a:r>
              <a:rPr lang="en-GB" sz="1600" dirty="0" smtClean="0">
                <a:hlinkClick r:id="rId2"/>
              </a:rPr>
              <a:t>Doctors </a:t>
            </a:r>
            <a:r>
              <a:rPr lang="en-GB" sz="1600" dirty="0">
                <a:hlinkClick r:id="rId2"/>
              </a:rPr>
              <a:t>and dentists in training terms and conditions (England) 2016 | NHS </a:t>
            </a:r>
            <a:r>
              <a:rPr lang="en-GB" sz="1600" dirty="0" smtClean="0">
                <a:hlinkClick r:id="rId2"/>
              </a:rPr>
              <a:t>Employers</a:t>
            </a:r>
            <a:endParaRPr lang="en-GB" sz="1600" dirty="0" smtClean="0"/>
          </a:p>
          <a:p>
            <a:pPr marL="0" indent="0">
              <a:buNone/>
            </a:pPr>
            <a:endParaRPr lang="en-GB" sz="1600" dirty="0"/>
          </a:p>
          <a:p>
            <a:pPr marL="0" indent="0">
              <a:buNone/>
            </a:pPr>
            <a:r>
              <a:rPr lang="en-GB" sz="1600" dirty="0" smtClean="0">
                <a:hlinkClick r:id="rId3"/>
              </a:rPr>
              <a:t>bma-junior-doctors-contracts-pay-tables-apr-2022-2023.pdf</a:t>
            </a:r>
            <a:endParaRPr lang="en-GB" sz="1600" dirty="0" smtClean="0"/>
          </a:p>
          <a:p>
            <a:pPr marL="0" indent="0">
              <a:buNone/>
            </a:pPr>
            <a:endParaRPr lang="en-GB" sz="1600" dirty="0" smtClean="0"/>
          </a:p>
          <a:p>
            <a:pPr marL="0" indent="0">
              <a:buNone/>
            </a:pPr>
            <a:r>
              <a:rPr lang="en-GB" sz="1600" dirty="0">
                <a:hlinkClick r:id="rId4"/>
              </a:rPr>
              <a:t>Health Education England - North West: Postgraduate Medicine and Dentistry | Health Education North West (nwpgmd.nhs.uk</a:t>
            </a:r>
            <a:r>
              <a:rPr lang="en-GB" sz="1600" dirty="0" smtClean="0">
                <a:hlinkClick r:id="rId4"/>
              </a:rPr>
              <a:t>)</a:t>
            </a:r>
            <a:endParaRPr lang="en-GB" sz="1600" dirty="0" smtClean="0"/>
          </a:p>
          <a:p>
            <a:pPr marL="0" indent="0">
              <a:buNone/>
            </a:pPr>
            <a:endParaRPr lang="en-GB" sz="1600" dirty="0"/>
          </a:p>
          <a:p>
            <a:pPr marL="0" indent="0">
              <a:buNone/>
            </a:pPr>
            <a:r>
              <a:rPr lang="en-GB" sz="1600" dirty="0">
                <a:hlinkClick r:id="rId5"/>
              </a:rPr>
              <a:t>https://</a:t>
            </a:r>
            <a:r>
              <a:rPr lang="en-GB" sz="1600" dirty="0" smtClean="0">
                <a:hlinkClick r:id="rId5"/>
              </a:rPr>
              <a:t>staffhub.liverpoolft.nhs.uk/working-with-us/Manager%20Support.htm</a:t>
            </a:r>
            <a:endParaRPr lang="en-GB" sz="1600" dirty="0" smtClean="0"/>
          </a:p>
          <a:p>
            <a:pPr marL="0" indent="0">
              <a:buNone/>
            </a:pPr>
            <a:endParaRPr lang="en-GB" sz="1600" dirty="0"/>
          </a:p>
          <a:p>
            <a:pPr marL="0" indent="0">
              <a:buNone/>
            </a:pPr>
            <a:endParaRPr lang="en-GB" sz="1600" dirty="0" smtClean="0"/>
          </a:p>
          <a:p>
            <a:pPr marL="0" indent="0">
              <a:buNone/>
            </a:pPr>
            <a:endParaRPr lang="en-GB" sz="1600" dirty="0"/>
          </a:p>
          <a:p>
            <a:pPr marL="0" indent="0">
              <a:buNone/>
            </a:pPr>
            <a:endParaRPr lang="en-GB" sz="1600" dirty="0" smtClean="0"/>
          </a:p>
          <a:p>
            <a:pPr marL="0" indent="0">
              <a:buNone/>
            </a:pPr>
            <a:endParaRPr lang="en-GB" sz="1600" dirty="0"/>
          </a:p>
          <a:p>
            <a:pPr marL="0" indent="0">
              <a:buNone/>
            </a:pPr>
            <a:endParaRPr lang="en-GB" sz="1600" dirty="0" smtClean="0"/>
          </a:p>
          <a:p>
            <a:pPr marL="0" indent="0">
              <a:buNone/>
            </a:pPr>
            <a:endParaRPr lang="en-GB" sz="1200" dirty="0"/>
          </a:p>
          <a:p>
            <a:endParaRPr lang="en-GB" sz="1200" dirty="0" smtClean="0"/>
          </a:p>
          <a:p>
            <a:pPr marL="0" indent="0">
              <a:buNone/>
            </a:pPr>
            <a:endParaRPr lang="en-GB" sz="1200" dirty="0" smtClean="0"/>
          </a:p>
          <a:p>
            <a:endParaRPr lang="en-GB" sz="1200" dirty="0"/>
          </a:p>
          <a:p>
            <a:endParaRPr lang="en-GB" sz="1200" dirty="0" smtClean="0"/>
          </a:p>
          <a:p>
            <a:endParaRPr lang="en-GB" sz="1200" dirty="0" smtClean="0"/>
          </a:p>
          <a:p>
            <a:endParaRPr lang="en-GB" sz="1200" dirty="0"/>
          </a:p>
          <a:p>
            <a:pPr marL="0" indent="0">
              <a:buNone/>
            </a:pPr>
            <a:endParaRPr lang="en-GB" sz="1200" dirty="0" smtClean="0"/>
          </a:p>
          <a:p>
            <a:endParaRPr lang="en-GB" sz="1200" dirty="0"/>
          </a:p>
          <a:p>
            <a:endParaRPr lang="en-GB" sz="1200" dirty="0"/>
          </a:p>
        </p:txBody>
      </p:sp>
      <p:sp>
        <p:nvSpPr>
          <p:cNvPr id="4" name="Slide Number Placeholder 3"/>
          <p:cNvSpPr>
            <a:spLocks noGrp="1"/>
          </p:cNvSpPr>
          <p:nvPr>
            <p:ph type="sldNum" sz="quarter" idx="12"/>
          </p:nvPr>
        </p:nvSpPr>
        <p:spPr/>
        <p:txBody>
          <a:bodyPr/>
          <a:lstStyle/>
          <a:p>
            <a:fld id="{62CCAAB7-4FA3-4AD1-AD09-0BD2BC6FEE40}" type="slidenum">
              <a:rPr lang="en-GB" smtClean="0"/>
              <a:t>7</a:t>
            </a:fld>
            <a:endParaRPr lang="en-GB" dirty="0"/>
          </a:p>
        </p:txBody>
      </p:sp>
      <p:sp>
        <p:nvSpPr>
          <p:cNvPr id="6" name="TextBox 5"/>
          <p:cNvSpPr txBox="1"/>
          <p:nvPr/>
        </p:nvSpPr>
        <p:spPr>
          <a:xfrm>
            <a:off x="-1141" y="6641976"/>
            <a:ext cx="1295679" cy="215444"/>
          </a:xfrm>
          <a:prstGeom prst="rect">
            <a:avLst/>
          </a:prstGeom>
          <a:noFill/>
        </p:spPr>
        <p:txBody>
          <a:bodyPr wrap="square" rtlCol="0">
            <a:spAutoFit/>
          </a:bodyPr>
          <a:lstStyle/>
          <a:p>
            <a:r>
              <a:rPr lang="en-GB" sz="800" dirty="0" smtClean="0"/>
              <a:t>Sally McCreith</a:t>
            </a:r>
            <a:endParaRPr lang="en-GB" sz="800" dirty="0"/>
          </a:p>
        </p:txBody>
      </p:sp>
    </p:spTree>
    <p:extLst>
      <p:ext uri="{BB962C8B-B14F-4D97-AF65-F5344CB8AC3E}">
        <p14:creationId xmlns:p14="http://schemas.microsoft.com/office/powerpoint/2010/main" val="748195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671</TotalTime>
  <Words>900</Words>
  <Application>Microsoft Office PowerPoint</Application>
  <PresentationFormat>On-screen Show (4:3)</PresentationFormat>
  <Paragraphs>118</Paragraphs>
  <Slides>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Office Theme</vt:lpstr>
      <vt:lpstr>Document</vt:lpstr>
      <vt:lpstr>Career Structure Hospital Medical and Dental Staff</vt:lpstr>
      <vt:lpstr>Lead Employer Doctors vs Locally Employed Doctors (Trust Grades)</vt:lpstr>
      <vt:lpstr>The New Junior Doctors Contract A summary of some of the changes new 2016 doctors contract. </vt:lpstr>
      <vt:lpstr>Old to New Grades</vt:lpstr>
      <vt:lpstr>Doctor’s Contract - General </vt:lpstr>
      <vt:lpstr>Hosted Trainee Rotations 23/24</vt:lpstr>
      <vt:lpstr>Useful Links</vt:lpstr>
    </vt:vector>
  </TitlesOfParts>
  <Company>Aintree University Hospital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Structure Hospital Medical and Dental Staff</dc:title>
  <dc:creator>Sally McCreith</dc:creator>
  <cp:lastModifiedBy>Ken Brown</cp:lastModifiedBy>
  <cp:revision>128</cp:revision>
  <dcterms:created xsi:type="dcterms:W3CDTF">2017-08-09T08:15:06Z</dcterms:created>
  <dcterms:modified xsi:type="dcterms:W3CDTF">2023-05-24T07:10:32Z</dcterms:modified>
</cp:coreProperties>
</file>